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7"/>
  </p:notesMasterIdLst>
  <p:sldIdLst>
    <p:sldId id="262" r:id="rId6"/>
  </p:sldIdLst>
  <p:sldSz cx="21945600" cy="32940625"/>
  <p:notesSz cx="7315200" cy="9601200"/>
  <p:defaultTextStyle>
    <a:defPPr>
      <a:defRPr lang="en-US"/>
    </a:defPPr>
    <a:lvl1pPr marL="0" algn="l" defTabSz="2611999" rtl="0" eaLnBrk="1" latinLnBrk="0" hangingPunct="1">
      <a:defRPr sz="5124" kern="1200">
        <a:solidFill>
          <a:schemeClr val="tx1"/>
        </a:solidFill>
        <a:latin typeface="+mn-lt"/>
        <a:ea typeface="+mn-ea"/>
        <a:cs typeface="+mn-cs"/>
      </a:defRPr>
    </a:lvl1pPr>
    <a:lvl2pPr marL="1306000" algn="l" defTabSz="2611999" rtl="0" eaLnBrk="1" latinLnBrk="0" hangingPunct="1">
      <a:defRPr sz="5124" kern="1200">
        <a:solidFill>
          <a:schemeClr val="tx1"/>
        </a:solidFill>
        <a:latin typeface="+mn-lt"/>
        <a:ea typeface="+mn-ea"/>
        <a:cs typeface="+mn-cs"/>
      </a:defRPr>
    </a:lvl2pPr>
    <a:lvl3pPr marL="2611999" algn="l" defTabSz="2611999" rtl="0" eaLnBrk="1" latinLnBrk="0" hangingPunct="1">
      <a:defRPr sz="5124" kern="1200">
        <a:solidFill>
          <a:schemeClr val="tx1"/>
        </a:solidFill>
        <a:latin typeface="+mn-lt"/>
        <a:ea typeface="+mn-ea"/>
        <a:cs typeface="+mn-cs"/>
      </a:defRPr>
    </a:lvl3pPr>
    <a:lvl4pPr marL="3918000" algn="l" defTabSz="2611999" rtl="0" eaLnBrk="1" latinLnBrk="0" hangingPunct="1">
      <a:defRPr sz="5124" kern="1200">
        <a:solidFill>
          <a:schemeClr val="tx1"/>
        </a:solidFill>
        <a:latin typeface="+mn-lt"/>
        <a:ea typeface="+mn-ea"/>
        <a:cs typeface="+mn-cs"/>
      </a:defRPr>
    </a:lvl4pPr>
    <a:lvl5pPr marL="5224000" algn="l" defTabSz="2611999" rtl="0" eaLnBrk="1" latinLnBrk="0" hangingPunct="1">
      <a:defRPr sz="5124" kern="1200">
        <a:solidFill>
          <a:schemeClr val="tx1"/>
        </a:solidFill>
        <a:latin typeface="+mn-lt"/>
        <a:ea typeface="+mn-ea"/>
        <a:cs typeface="+mn-cs"/>
      </a:defRPr>
    </a:lvl5pPr>
    <a:lvl6pPr marL="6529999" algn="l" defTabSz="2611999" rtl="0" eaLnBrk="1" latinLnBrk="0" hangingPunct="1">
      <a:defRPr sz="5124" kern="1200">
        <a:solidFill>
          <a:schemeClr val="tx1"/>
        </a:solidFill>
        <a:latin typeface="+mn-lt"/>
        <a:ea typeface="+mn-ea"/>
        <a:cs typeface="+mn-cs"/>
      </a:defRPr>
    </a:lvl6pPr>
    <a:lvl7pPr marL="7835999" algn="l" defTabSz="2611999" rtl="0" eaLnBrk="1" latinLnBrk="0" hangingPunct="1">
      <a:defRPr sz="5124" kern="1200">
        <a:solidFill>
          <a:schemeClr val="tx1"/>
        </a:solidFill>
        <a:latin typeface="+mn-lt"/>
        <a:ea typeface="+mn-ea"/>
        <a:cs typeface="+mn-cs"/>
      </a:defRPr>
    </a:lvl7pPr>
    <a:lvl8pPr marL="9142000" algn="l" defTabSz="2611999" rtl="0" eaLnBrk="1" latinLnBrk="0" hangingPunct="1">
      <a:defRPr sz="5124" kern="1200">
        <a:solidFill>
          <a:schemeClr val="tx1"/>
        </a:solidFill>
        <a:latin typeface="+mn-lt"/>
        <a:ea typeface="+mn-ea"/>
        <a:cs typeface="+mn-cs"/>
      </a:defRPr>
    </a:lvl8pPr>
    <a:lvl9pPr marL="10448000" algn="l" defTabSz="2611999" rtl="0" eaLnBrk="1" latinLnBrk="0" hangingPunct="1">
      <a:defRPr sz="512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75" userDrawn="1">
          <p15:clr>
            <a:srgbClr val="A4A3A4"/>
          </p15:clr>
        </p15:guide>
        <p15:guide id="2" pos="6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2683"/>
    <a:srgbClr val="8EB4E3"/>
    <a:srgbClr val="010101"/>
    <a:srgbClr val="807F83"/>
    <a:srgbClr val="1D0D33"/>
    <a:srgbClr val="22103A"/>
    <a:srgbClr val="4A3052"/>
    <a:srgbClr val="1C3E95"/>
    <a:srgbClr val="1C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40" autoAdjust="0"/>
  </p:normalViewPr>
  <p:slideViewPr>
    <p:cSldViewPr snapToGrid="0">
      <p:cViewPr>
        <p:scale>
          <a:sx n="100" d="100"/>
          <a:sy n="100" d="100"/>
        </p:scale>
        <p:origin x="-6547" y="-17736"/>
      </p:cViewPr>
      <p:guideLst>
        <p:guide orient="horz" pos="10375"/>
        <p:guide pos="6912"/>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holas Scott Mitchell" userId="dfab81a8-ddf6-48e8-b76f-af4c63805494" providerId="ADAL" clId="{68FD6B39-8325-4E82-8AA3-0A0FD0F19691}"/>
    <pc:docChg chg="undo custSel modSld">
      <pc:chgData name="Nicholas Scott Mitchell" userId="dfab81a8-ddf6-48e8-b76f-af4c63805494" providerId="ADAL" clId="{68FD6B39-8325-4E82-8AA3-0A0FD0F19691}" dt="2019-05-09T03:09:28.572" v="916" actId="20577"/>
      <pc:docMkLst>
        <pc:docMk/>
      </pc:docMkLst>
      <pc:sldChg chg="addSp delSp modSp modNotesTx">
        <pc:chgData name="Nicholas Scott Mitchell" userId="dfab81a8-ddf6-48e8-b76f-af4c63805494" providerId="ADAL" clId="{68FD6B39-8325-4E82-8AA3-0A0FD0F19691}" dt="2019-05-09T03:09:28.572" v="916" actId="20577"/>
        <pc:sldMkLst>
          <pc:docMk/>
          <pc:sldMk cId="1315180051" sldId="262"/>
        </pc:sldMkLst>
        <pc:spChg chg="add mod">
          <ac:chgData name="Nicholas Scott Mitchell" userId="dfab81a8-ddf6-48e8-b76f-af4c63805494" providerId="ADAL" clId="{68FD6B39-8325-4E82-8AA3-0A0FD0F19691}" dt="2019-05-09T03:09:28.572" v="916" actId="20577"/>
          <ac:spMkLst>
            <pc:docMk/>
            <pc:sldMk cId="1315180051" sldId="262"/>
            <ac:spMk id="2" creationId="{29C6AA04-908D-4199-AE51-BF616D1F3A34}"/>
          </ac:spMkLst>
        </pc:spChg>
        <pc:spChg chg="add del mod">
          <ac:chgData name="Nicholas Scott Mitchell" userId="dfab81a8-ddf6-48e8-b76f-af4c63805494" providerId="ADAL" clId="{68FD6B39-8325-4E82-8AA3-0A0FD0F19691}" dt="2019-05-03T20:05:14.803" v="880" actId="478"/>
          <ac:spMkLst>
            <pc:docMk/>
            <pc:sldMk cId="1315180051" sldId="262"/>
            <ac:spMk id="6" creationId="{83A5AA7F-5D7C-4F05-AADA-D1B8A2CB236A}"/>
          </ac:spMkLst>
        </pc:spChg>
        <pc:spChg chg="mod">
          <ac:chgData name="Nicholas Scott Mitchell" userId="dfab81a8-ddf6-48e8-b76f-af4c63805494" providerId="ADAL" clId="{68FD6B39-8325-4E82-8AA3-0A0FD0F19691}" dt="2019-05-03T19:18:25.335" v="387" actId="1076"/>
          <ac:spMkLst>
            <pc:docMk/>
            <pc:sldMk cId="1315180051" sldId="262"/>
            <ac:spMk id="10" creationId="{EF666914-31E6-4050-A599-B7FD294B91A9}"/>
          </ac:spMkLst>
        </pc:spChg>
        <pc:spChg chg="mod">
          <ac:chgData name="Nicholas Scott Mitchell" userId="dfab81a8-ddf6-48e8-b76f-af4c63805494" providerId="ADAL" clId="{68FD6B39-8325-4E82-8AA3-0A0FD0F19691}" dt="2019-05-03T20:05:24.423" v="884" actId="20577"/>
          <ac:spMkLst>
            <pc:docMk/>
            <pc:sldMk cId="1315180051" sldId="262"/>
            <ac:spMk id="11" creationId="{86BC14D1-804A-425B-8F0E-CBEE76C4A46C}"/>
          </ac:spMkLst>
        </pc:spChg>
        <pc:spChg chg="mod">
          <ac:chgData name="Nicholas Scott Mitchell" userId="dfab81a8-ddf6-48e8-b76f-af4c63805494" providerId="ADAL" clId="{68FD6B39-8325-4E82-8AA3-0A0FD0F19691}" dt="2019-05-03T19:20:06.526" v="400" actId="1076"/>
          <ac:spMkLst>
            <pc:docMk/>
            <pc:sldMk cId="1315180051" sldId="262"/>
            <ac:spMk id="14" creationId="{C18DB1BD-DD83-4435-B3CD-901AD4196B70}"/>
          </ac:spMkLst>
        </pc:spChg>
        <pc:spChg chg="mod">
          <ac:chgData name="Nicholas Scott Mitchell" userId="dfab81a8-ddf6-48e8-b76f-af4c63805494" providerId="ADAL" clId="{68FD6B39-8325-4E82-8AA3-0A0FD0F19691}" dt="2019-05-03T19:18:25.335" v="387" actId="1076"/>
          <ac:spMkLst>
            <pc:docMk/>
            <pc:sldMk cId="1315180051" sldId="262"/>
            <ac:spMk id="15" creationId="{A76E2428-850A-4E58-87DD-36353C144C39}"/>
          </ac:spMkLst>
        </pc:spChg>
        <pc:spChg chg="mod">
          <ac:chgData name="Nicholas Scott Mitchell" userId="dfab81a8-ddf6-48e8-b76f-af4c63805494" providerId="ADAL" clId="{68FD6B39-8325-4E82-8AA3-0A0FD0F19691}" dt="2019-05-03T20:04:11.915" v="864"/>
          <ac:spMkLst>
            <pc:docMk/>
            <pc:sldMk cId="1315180051" sldId="262"/>
            <ac:spMk id="16" creationId="{C0D3D019-BDB3-4806-AFB0-76F7987A5704}"/>
          </ac:spMkLst>
        </pc:spChg>
        <pc:spChg chg="mod">
          <ac:chgData name="Nicholas Scott Mitchell" userId="dfab81a8-ddf6-48e8-b76f-af4c63805494" providerId="ADAL" clId="{68FD6B39-8325-4E82-8AA3-0A0FD0F19691}" dt="2019-05-03T20:05:09.348" v="878" actId="1076"/>
          <ac:spMkLst>
            <pc:docMk/>
            <pc:sldMk cId="1315180051" sldId="262"/>
            <ac:spMk id="18" creationId="{00000000-0000-0000-0000-000000000000}"/>
          </ac:spMkLst>
        </pc:spChg>
        <pc:spChg chg="del mod">
          <ac:chgData name="Nicholas Scott Mitchell" userId="dfab81a8-ddf6-48e8-b76f-af4c63805494" providerId="ADAL" clId="{68FD6B39-8325-4E82-8AA3-0A0FD0F19691}" dt="2019-05-03T20:06:08.743" v="891" actId="478"/>
          <ac:spMkLst>
            <pc:docMk/>
            <pc:sldMk cId="1315180051" sldId="262"/>
            <ac:spMk id="22" creationId="{00000000-0000-0000-0000-000000000000}"/>
          </ac:spMkLst>
        </pc:spChg>
        <pc:spChg chg="mod">
          <ac:chgData name="Nicholas Scott Mitchell" userId="dfab81a8-ddf6-48e8-b76f-af4c63805494" providerId="ADAL" clId="{68FD6B39-8325-4E82-8AA3-0A0FD0F19691}" dt="2019-05-03T19:44:19.019" v="444" actId="1076"/>
          <ac:spMkLst>
            <pc:docMk/>
            <pc:sldMk cId="1315180051" sldId="262"/>
            <ac:spMk id="32" creationId="{A0270421-E286-451F-AEDF-879D7AE286EE}"/>
          </ac:spMkLst>
        </pc:spChg>
        <pc:spChg chg="mod">
          <ac:chgData name="Nicholas Scott Mitchell" userId="dfab81a8-ddf6-48e8-b76f-af4c63805494" providerId="ADAL" clId="{68FD6B39-8325-4E82-8AA3-0A0FD0F19691}" dt="2019-05-03T19:23:56.182" v="436" actId="20577"/>
          <ac:spMkLst>
            <pc:docMk/>
            <pc:sldMk cId="1315180051" sldId="262"/>
            <ac:spMk id="36" creationId="{7FAB7B31-9C14-4E3D-9F17-ED7E8A67F72C}"/>
          </ac:spMkLst>
        </pc:spChg>
        <pc:spChg chg="mod">
          <ac:chgData name="Nicholas Scott Mitchell" userId="dfab81a8-ddf6-48e8-b76f-af4c63805494" providerId="ADAL" clId="{68FD6B39-8325-4E82-8AA3-0A0FD0F19691}" dt="2019-05-03T19:44:19.019" v="444" actId="1076"/>
          <ac:spMkLst>
            <pc:docMk/>
            <pc:sldMk cId="1315180051" sldId="262"/>
            <ac:spMk id="37" creationId="{CEBCA507-74B6-4DB4-9027-59EEE80DDD07}"/>
          </ac:spMkLst>
        </pc:spChg>
        <pc:spChg chg="mod">
          <ac:chgData name="Nicholas Scott Mitchell" userId="dfab81a8-ddf6-48e8-b76f-af4c63805494" providerId="ADAL" clId="{68FD6B39-8325-4E82-8AA3-0A0FD0F19691}" dt="2019-05-03T19:20:30.414" v="401" actId="1076"/>
          <ac:spMkLst>
            <pc:docMk/>
            <pc:sldMk cId="1315180051" sldId="262"/>
            <ac:spMk id="48" creationId="{DDE79D68-DD02-4E42-91C5-DE2C292F74B6}"/>
          </ac:spMkLst>
        </pc:spChg>
        <pc:spChg chg="mod">
          <ac:chgData name="Nicholas Scott Mitchell" userId="dfab81a8-ddf6-48e8-b76f-af4c63805494" providerId="ADAL" clId="{68FD6B39-8325-4E82-8AA3-0A0FD0F19691}" dt="2019-05-03T19:20:30.414" v="401" actId="1076"/>
          <ac:spMkLst>
            <pc:docMk/>
            <pc:sldMk cId="1315180051" sldId="262"/>
            <ac:spMk id="50" creationId="{72554D68-3E2A-444D-8900-E920A6D53972}"/>
          </ac:spMkLst>
        </pc:spChg>
        <pc:spChg chg="mod">
          <ac:chgData name="Nicholas Scott Mitchell" userId="dfab81a8-ddf6-48e8-b76f-af4c63805494" providerId="ADAL" clId="{68FD6B39-8325-4E82-8AA3-0A0FD0F19691}" dt="2019-05-03T19:48:45.579" v="627" actId="1076"/>
          <ac:spMkLst>
            <pc:docMk/>
            <pc:sldMk cId="1315180051" sldId="262"/>
            <ac:spMk id="53" creationId="{A5653AD7-E0CE-4A8A-80BF-B64A78112E92}"/>
          </ac:spMkLst>
        </pc:spChg>
        <pc:spChg chg="mod">
          <ac:chgData name="Nicholas Scott Mitchell" userId="dfab81a8-ddf6-48e8-b76f-af4c63805494" providerId="ADAL" clId="{68FD6B39-8325-4E82-8AA3-0A0FD0F19691}" dt="2019-05-03T19:43:52.924" v="442" actId="1076"/>
          <ac:spMkLst>
            <pc:docMk/>
            <pc:sldMk cId="1315180051" sldId="262"/>
            <ac:spMk id="54" creationId="{10B16558-A1F2-4492-A8AD-C5C5AD41557A}"/>
          </ac:spMkLst>
        </pc:spChg>
        <pc:spChg chg="mod">
          <ac:chgData name="Nicholas Scott Mitchell" userId="dfab81a8-ddf6-48e8-b76f-af4c63805494" providerId="ADAL" clId="{68FD6B39-8325-4E82-8AA3-0A0FD0F19691}" dt="2019-05-03T19:23:51.468" v="433" actId="1076"/>
          <ac:spMkLst>
            <pc:docMk/>
            <pc:sldMk cId="1315180051" sldId="262"/>
            <ac:spMk id="55" creationId="{86F5B753-ED43-45C2-AF80-3C9473237680}"/>
          </ac:spMkLst>
        </pc:spChg>
        <pc:spChg chg="mod">
          <ac:chgData name="Nicholas Scott Mitchell" userId="dfab81a8-ddf6-48e8-b76f-af4c63805494" providerId="ADAL" clId="{68FD6B39-8325-4E82-8AA3-0A0FD0F19691}" dt="2019-05-03T19:20:06.526" v="400" actId="1076"/>
          <ac:spMkLst>
            <pc:docMk/>
            <pc:sldMk cId="1315180051" sldId="262"/>
            <ac:spMk id="58" creationId="{F873C1BC-F93B-4252-91CD-0267EE000F81}"/>
          </ac:spMkLst>
        </pc:spChg>
        <pc:spChg chg="mod">
          <ac:chgData name="Nicholas Scott Mitchell" userId="dfab81a8-ddf6-48e8-b76f-af4c63805494" providerId="ADAL" clId="{68FD6B39-8325-4E82-8AA3-0A0FD0F19691}" dt="2019-05-03T19:20:30.414" v="401" actId="1076"/>
          <ac:spMkLst>
            <pc:docMk/>
            <pc:sldMk cId="1315180051" sldId="262"/>
            <ac:spMk id="59" creationId="{21C8ED36-0F03-40DB-A9CB-792650C17B23}"/>
          </ac:spMkLst>
        </pc:spChg>
        <pc:spChg chg="mod">
          <ac:chgData name="Nicholas Scott Mitchell" userId="dfab81a8-ddf6-48e8-b76f-af4c63805494" providerId="ADAL" clId="{68FD6B39-8325-4E82-8AA3-0A0FD0F19691}" dt="2019-05-03T19:20:47.757" v="402" actId="1076"/>
          <ac:spMkLst>
            <pc:docMk/>
            <pc:sldMk cId="1315180051" sldId="262"/>
            <ac:spMk id="63" creationId="{8856E165-2962-49FE-87E1-9804248CA2FA}"/>
          </ac:spMkLst>
        </pc:spChg>
        <pc:spChg chg="mod">
          <ac:chgData name="Nicholas Scott Mitchell" userId="dfab81a8-ddf6-48e8-b76f-af4c63805494" providerId="ADAL" clId="{68FD6B39-8325-4E82-8AA3-0A0FD0F19691}" dt="2019-05-03T19:21:37.156" v="411" actId="14100"/>
          <ac:spMkLst>
            <pc:docMk/>
            <pc:sldMk cId="1315180051" sldId="262"/>
            <ac:spMk id="64" creationId="{3E7E6599-9723-4DA2-ABBA-65C294D16489}"/>
          </ac:spMkLst>
        </pc:spChg>
        <pc:spChg chg="mod">
          <ac:chgData name="Nicholas Scott Mitchell" userId="dfab81a8-ddf6-48e8-b76f-af4c63805494" providerId="ADAL" clId="{68FD6B39-8325-4E82-8AA3-0A0FD0F19691}" dt="2019-05-03T19:55:57.659" v="752" actId="1076"/>
          <ac:spMkLst>
            <pc:docMk/>
            <pc:sldMk cId="1315180051" sldId="262"/>
            <ac:spMk id="65" creationId="{79F6E958-79AF-492F-9A6E-01B6B5AD80F1}"/>
          </ac:spMkLst>
        </pc:spChg>
        <pc:spChg chg="mod">
          <ac:chgData name="Nicholas Scott Mitchell" userId="dfab81a8-ddf6-48e8-b76f-af4c63805494" providerId="ADAL" clId="{68FD6B39-8325-4E82-8AA3-0A0FD0F19691}" dt="2019-05-03T19:21:41.025" v="412" actId="14100"/>
          <ac:spMkLst>
            <pc:docMk/>
            <pc:sldMk cId="1315180051" sldId="262"/>
            <ac:spMk id="67" creationId="{9557D65E-9DCB-4923-BC8C-26010B099677}"/>
          </ac:spMkLst>
        </pc:spChg>
        <pc:spChg chg="mod">
          <ac:chgData name="Nicholas Scott Mitchell" userId="dfab81a8-ddf6-48e8-b76f-af4c63805494" providerId="ADAL" clId="{68FD6B39-8325-4E82-8AA3-0A0FD0F19691}" dt="2019-05-03T20:06:16.723" v="892" actId="1076"/>
          <ac:spMkLst>
            <pc:docMk/>
            <pc:sldMk cId="1315180051" sldId="262"/>
            <ac:spMk id="75" creationId="{422E9D33-88AF-4BCA-8E41-9DED52CBDC7C}"/>
          </ac:spMkLst>
        </pc:spChg>
        <pc:spChg chg="mod">
          <ac:chgData name="Nicholas Scott Mitchell" userId="dfab81a8-ddf6-48e8-b76f-af4c63805494" providerId="ADAL" clId="{68FD6B39-8325-4E82-8AA3-0A0FD0F19691}" dt="2019-05-03T19:23:48.580" v="432" actId="1076"/>
          <ac:spMkLst>
            <pc:docMk/>
            <pc:sldMk cId="1315180051" sldId="262"/>
            <ac:spMk id="82" creationId="{AACBF40B-9BF3-4169-B251-D2FFFFC4C5DC}"/>
          </ac:spMkLst>
        </pc:spChg>
        <pc:grpChg chg="mod">
          <ac:chgData name="Nicholas Scott Mitchell" userId="dfab81a8-ddf6-48e8-b76f-af4c63805494" providerId="ADAL" clId="{68FD6B39-8325-4E82-8AA3-0A0FD0F19691}" dt="2019-05-03T19:18:25.335" v="387" actId="1076"/>
          <ac:grpSpMkLst>
            <pc:docMk/>
            <pc:sldMk cId="1315180051" sldId="262"/>
            <ac:grpSpMk id="57" creationId="{641EF400-F470-48CC-B0E4-C0EA04B7EB5E}"/>
          </ac:grpSpMkLst>
        </pc:grpChg>
        <pc:graphicFrameChg chg="mod">
          <ac:chgData name="Nicholas Scott Mitchell" userId="dfab81a8-ddf6-48e8-b76f-af4c63805494" providerId="ADAL" clId="{68FD6B39-8325-4E82-8AA3-0A0FD0F19691}" dt="2019-05-03T19:43:49.780" v="441" actId="1076"/>
          <ac:graphicFrameMkLst>
            <pc:docMk/>
            <pc:sldMk cId="1315180051" sldId="262"/>
            <ac:graphicFrameMk id="52" creationId="{69D586E8-2D79-45E6-815E-F5851D7FEEB2}"/>
          </ac:graphicFrameMkLst>
        </pc:graphicFrameChg>
        <pc:picChg chg="mod">
          <ac:chgData name="Nicholas Scott Mitchell" userId="dfab81a8-ddf6-48e8-b76f-af4c63805494" providerId="ADAL" clId="{68FD6B39-8325-4E82-8AA3-0A0FD0F19691}" dt="2019-05-03T19:44:19.019" v="444" actId="1076"/>
          <ac:picMkLst>
            <pc:docMk/>
            <pc:sldMk cId="1315180051" sldId="262"/>
            <ac:picMk id="4" creationId="{1AF967C8-5E68-47C1-ACFD-587843B2AE7B}"/>
          </ac:picMkLst>
        </pc:picChg>
        <pc:picChg chg="mod">
          <ac:chgData name="Nicholas Scott Mitchell" userId="dfab81a8-ddf6-48e8-b76f-af4c63805494" providerId="ADAL" clId="{68FD6B39-8325-4E82-8AA3-0A0FD0F19691}" dt="2019-05-03T19:43:55.676" v="443" actId="1076"/>
          <ac:picMkLst>
            <pc:docMk/>
            <pc:sldMk cId="1315180051" sldId="262"/>
            <ac:picMk id="5" creationId="{9A2721E0-DB62-4CEE-A672-3CB6A3CC4B4D}"/>
          </ac:picMkLst>
        </pc:picChg>
        <pc:picChg chg="mod">
          <ac:chgData name="Nicholas Scott Mitchell" userId="dfab81a8-ddf6-48e8-b76f-af4c63805494" providerId="ADAL" clId="{68FD6B39-8325-4E82-8AA3-0A0FD0F19691}" dt="2019-05-03T19:20:06.526" v="400" actId="1076"/>
          <ac:picMkLst>
            <pc:docMk/>
            <pc:sldMk cId="1315180051" sldId="262"/>
            <ac:picMk id="39" creationId="{9C9CCA95-20E2-4BFE-9ACD-263FE8EE86AC}"/>
          </ac:picMkLst>
        </pc:picChg>
        <pc:picChg chg="mod">
          <ac:chgData name="Nicholas Scott Mitchell" userId="dfab81a8-ddf6-48e8-b76f-af4c63805494" providerId="ADAL" clId="{68FD6B39-8325-4E82-8AA3-0A0FD0F19691}" dt="2019-05-03T19:20:06.526" v="400" actId="1076"/>
          <ac:picMkLst>
            <pc:docMk/>
            <pc:sldMk cId="1315180051" sldId="262"/>
            <ac:picMk id="40" creationId="{84CF61C9-572A-4A81-8A60-12FA4B20C1FE}"/>
          </ac:picMkLst>
        </pc:picChg>
        <pc:picChg chg="mod">
          <ac:chgData name="Nicholas Scott Mitchell" userId="dfab81a8-ddf6-48e8-b76f-af4c63805494" providerId="ADAL" clId="{68FD6B39-8325-4E82-8AA3-0A0FD0F19691}" dt="2019-05-03T19:43:47.612" v="440" actId="1076"/>
          <ac:picMkLst>
            <pc:docMk/>
            <pc:sldMk cId="1315180051" sldId="262"/>
            <ac:picMk id="51" creationId="{FD7AF759-0D9D-4012-84B8-AB3A3209E0C5}"/>
          </ac:picMkLst>
        </pc:picChg>
        <pc:picChg chg="add mod">
          <ac:chgData name="Nicholas Scott Mitchell" userId="dfab81a8-ddf6-48e8-b76f-af4c63805494" providerId="ADAL" clId="{68FD6B39-8325-4E82-8AA3-0A0FD0F19691}" dt="2019-05-03T20:00:14.419" v="840" actId="1076"/>
          <ac:picMkLst>
            <pc:docMk/>
            <pc:sldMk cId="1315180051" sldId="262"/>
            <ac:picMk id="56" creationId="{9C90649C-CE86-4CA7-AA9D-3328BD30A994}"/>
          </ac:picMkLst>
        </pc:picChg>
        <pc:picChg chg="mod">
          <ac:chgData name="Nicholas Scott Mitchell" userId="dfab81a8-ddf6-48e8-b76f-af4c63805494" providerId="ADAL" clId="{68FD6B39-8325-4E82-8AA3-0A0FD0F19691}" dt="2019-05-03T19:20:06.526" v="400" actId="1076"/>
          <ac:picMkLst>
            <pc:docMk/>
            <pc:sldMk cId="1315180051" sldId="262"/>
            <ac:picMk id="60" creationId="{AC58DB3B-0B32-475C-90C3-6FBB3F69082C}"/>
          </ac:picMkLst>
        </pc:picChg>
        <pc:picChg chg="mod">
          <ac:chgData name="Nicholas Scott Mitchell" userId="dfab81a8-ddf6-48e8-b76f-af4c63805494" providerId="ADAL" clId="{68FD6B39-8325-4E82-8AA3-0A0FD0F19691}" dt="2019-05-03T20:03:41.331" v="858" actId="1076"/>
          <ac:picMkLst>
            <pc:docMk/>
            <pc:sldMk cId="1315180051" sldId="262"/>
            <ac:picMk id="69" creationId="{9D463898-47CD-40A8-B67B-1DC82FE284EF}"/>
          </ac:picMkLst>
        </pc:picChg>
        <pc:picChg chg="mod">
          <ac:chgData name="Nicholas Scott Mitchell" userId="dfab81a8-ddf6-48e8-b76f-af4c63805494" providerId="ADAL" clId="{68FD6B39-8325-4E82-8AA3-0A0FD0F19691}" dt="2019-05-03T20:00:07.564" v="837" actId="1076"/>
          <ac:picMkLst>
            <pc:docMk/>
            <pc:sldMk cId="1315180051" sldId="262"/>
            <ac:picMk id="70" creationId="{A7EDBDAD-ACC1-4FD5-AA7F-324E0E842DFC}"/>
          </ac:picMkLst>
        </pc:picChg>
        <pc:picChg chg="mod">
          <ac:chgData name="Nicholas Scott Mitchell" userId="dfab81a8-ddf6-48e8-b76f-af4c63805494" providerId="ADAL" clId="{68FD6B39-8325-4E82-8AA3-0A0FD0F19691}" dt="2019-05-03T20:00:04.084" v="836" actId="1076"/>
          <ac:picMkLst>
            <pc:docMk/>
            <pc:sldMk cId="1315180051" sldId="262"/>
            <ac:picMk id="72" creationId="{F453C739-573E-4B01-9D91-6A5D50DB6C0F}"/>
          </ac:picMkLst>
        </pc:picChg>
        <pc:picChg chg="mod">
          <ac:chgData name="Nicholas Scott Mitchell" userId="dfab81a8-ddf6-48e8-b76f-af4c63805494" providerId="ADAL" clId="{68FD6B39-8325-4E82-8AA3-0A0FD0F19691}" dt="2019-05-03T20:00:09.068" v="838" actId="1076"/>
          <ac:picMkLst>
            <pc:docMk/>
            <pc:sldMk cId="1315180051" sldId="262"/>
            <ac:picMk id="74" creationId="{BF621CF7-7208-47D8-8CDB-D30C89AB3F83}"/>
          </ac:picMkLst>
        </pc:picChg>
        <pc:picChg chg="add del mod">
          <ac:chgData name="Nicholas Scott Mitchell" userId="dfab81a8-ddf6-48e8-b76f-af4c63805494" providerId="ADAL" clId="{68FD6B39-8325-4E82-8AA3-0A0FD0F19691}" dt="2019-05-03T20:03:03.153" v="847"/>
          <ac:picMkLst>
            <pc:docMk/>
            <pc:sldMk cId="1315180051" sldId="262"/>
            <ac:picMk id="1026" creationId="{9543AD10-5245-4E84-B861-335F61E7AE29}"/>
          </ac:picMkLst>
        </pc:picChg>
        <pc:picChg chg="add mod">
          <ac:chgData name="Nicholas Scott Mitchell" userId="dfab81a8-ddf6-48e8-b76f-af4c63805494" providerId="ADAL" clId="{68FD6B39-8325-4E82-8AA3-0A0FD0F19691}" dt="2019-05-03T20:05:47.220" v="888" actId="1076"/>
          <ac:picMkLst>
            <pc:docMk/>
            <pc:sldMk cId="1315180051" sldId="262"/>
            <ac:picMk id="1028" creationId="{2B54718A-7207-41CC-BCB1-A5E0933F9110}"/>
          </ac:picMkLst>
        </pc:picChg>
        <pc:picChg chg="mod">
          <ac:chgData name="Nicholas Scott Mitchell" userId="dfab81a8-ddf6-48e8-b76f-af4c63805494" providerId="ADAL" clId="{68FD6B39-8325-4E82-8AA3-0A0FD0F19691}" dt="2019-05-03T19:21:21.580" v="407" actId="1076"/>
          <ac:picMkLst>
            <pc:docMk/>
            <pc:sldMk cId="1315180051" sldId="262"/>
            <ac:picMk id="1032" creationId="{95EE31C1-0F12-4427-990F-C51C6797B8AF}"/>
          </ac:picMkLst>
        </pc:picChg>
        <pc:cxnChg chg="mod">
          <ac:chgData name="Nicholas Scott Mitchell" userId="dfab81a8-ddf6-48e8-b76f-af4c63805494" providerId="ADAL" clId="{68FD6B39-8325-4E82-8AA3-0A0FD0F19691}" dt="2019-05-03T19:18:25.335" v="387" actId="1076"/>
          <ac:cxnSpMkLst>
            <pc:docMk/>
            <pc:sldMk cId="1315180051" sldId="262"/>
            <ac:cxnSpMk id="49" creationId="{42E9F9D9-B148-4AF6-9704-0017272402F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n-CA"/>
          </a:p>
        </p:txBody>
      </p:sp>
      <p:sp>
        <p:nvSpPr>
          <p:cNvPr id="3" name="Date Placeholder 2"/>
          <p:cNvSpPr>
            <a:spLocks noGrp="1"/>
          </p:cNvSpPr>
          <p:nvPr>
            <p:ph type="dt" idx="1"/>
          </p:nvPr>
        </p:nvSpPr>
        <p:spPr>
          <a:xfrm>
            <a:off x="4143587" y="0"/>
            <a:ext cx="3169920" cy="481727"/>
          </a:xfrm>
          <a:prstGeom prst="rect">
            <a:avLst/>
          </a:prstGeom>
        </p:spPr>
        <p:txBody>
          <a:bodyPr vert="horz" lIns="96653" tIns="48327" rIns="96653" bIns="48327" rtlCol="0"/>
          <a:lstStyle>
            <a:lvl1pPr algn="r">
              <a:defRPr sz="1200"/>
            </a:lvl1pPr>
          </a:lstStyle>
          <a:p>
            <a:fld id="{2BBAB4CD-D114-4DEE-A50F-5DF9DDCFD740}" type="datetimeFigureOut">
              <a:rPr lang="en-CA" smtClean="0"/>
              <a:t>2019-05-08</a:t>
            </a:fld>
            <a:endParaRPr lang="en-CA"/>
          </a:p>
        </p:txBody>
      </p:sp>
      <p:sp>
        <p:nvSpPr>
          <p:cNvPr id="4" name="Slide Image Placeholder 3"/>
          <p:cNvSpPr>
            <a:spLocks noGrp="1" noRot="1" noChangeAspect="1"/>
          </p:cNvSpPr>
          <p:nvPr>
            <p:ph type="sldImg" idx="2"/>
          </p:nvPr>
        </p:nvSpPr>
        <p:spPr>
          <a:xfrm>
            <a:off x="2578100" y="1200150"/>
            <a:ext cx="2159000" cy="3240088"/>
          </a:xfrm>
          <a:prstGeom prst="rect">
            <a:avLst/>
          </a:prstGeom>
          <a:noFill/>
          <a:ln w="12700">
            <a:solidFill>
              <a:prstClr val="black"/>
            </a:solidFill>
          </a:ln>
        </p:spPr>
        <p:txBody>
          <a:bodyPr vert="horz" lIns="96653" tIns="48327" rIns="96653" bIns="48327" rtlCol="0" anchor="ctr"/>
          <a:lstStyle/>
          <a:p>
            <a:endParaRPr lang="en-CA"/>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3" tIns="48327" rIns="96653" bIns="4832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5"/>
            <a:ext cx="3169920" cy="481726"/>
          </a:xfrm>
          <a:prstGeom prst="rect">
            <a:avLst/>
          </a:prstGeom>
        </p:spPr>
        <p:txBody>
          <a:bodyPr vert="horz" lIns="96653" tIns="48327" rIns="96653" bIns="48327" rtlCol="0" anchor="b"/>
          <a:lstStyle>
            <a:lvl1pPr algn="l">
              <a:defRPr sz="1200"/>
            </a:lvl1pPr>
          </a:lstStyle>
          <a:p>
            <a:endParaRPr lang="en-CA"/>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53" tIns="48327" rIns="96653" bIns="48327" rtlCol="0" anchor="b"/>
          <a:lstStyle>
            <a:lvl1pPr algn="r">
              <a:defRPr sz="1200"/>
            </a:lvl1pPr>
          </a:lstStyle>
          <a:p>
            <a:fld id="{AE2268BF-4BE4-402A-BFCD-A0771253DAAB}" type="slidenum">
              <a:rPr lang="en-CA" smtClean="0"/>
              <a:t>‹#›</a:t>
            </a:fld>
            <a:endParaRPr lang="en-CA"/>
          </a:p>
        </p:txBody>
      </p:sp>
    </p:spTree>
    <p:extLst>
      <p:ext uri="{BB962C8B-B14F-4D97-AF65-F5344CB8AC3E}">
        <p14:creationId xmlns:p14="http://schemas.microsoft.com/office/powerpoint/2010/main" val="2807484766"/>
      </p:ext>
    </p:extLst>
  </p:cSld>
  <p:clrMap bg1="lt1" tx1="dk1" bg2="lt2" tx2="dk2" accent1="accent1" accent2="accent2" accent3="accent3" accent4="accent4" accent5="accent5" accent6="accent6" hlink="hlink" folHlink="folHlink"/>
  <p:notesStyle>
    <a:lvl1pPr marL="0" algn="l" defTabSz="571429" rtl="0" eaLnBrk="1" latinLnBrk="0" hangingPunct="1">
      <a:defRPr sz="750" kern="1200">
        <a:solidFill>
          <a:schemeClr val="tx1"/>
        </a:solidFill>
        <a:latin typeface="+mn-lt"/>
        <a:ea typeface="+mn-ea"/>
        <a:cs typeface="+mn-cs"/>
      </a:defRPr>
    </a:lvl1pPr>
    <a:lvl2pPr marL="285714" algn="l" defTabSz="571429" rtl="0" eaLnBrk="1" latinLnBrk="0" hangingPunct="1">
      <a:defRPr sz="750" kern="1200">
        <a:solidFill>
          <a:schemeClr val="tx1"/>
        </a:solidFill>
        <a:latin typeface="+mn-lt"/>
        <a:ea typeface="+mn-ea"/>
        <a:cs typeface="+mn-cs"/>
      </a:defRPr>
    </a:lvl2pPr>
    <a:lvl3pPr marL="571429" algn="l" defTabSz="571429" rtl="0" eaLnBrk="1" latinLnBrk="0" hangingPunct="1">
      <a:defRPr sz="750" kern="1200">
        <a:solidFill>
          <a:schemeClr val="tx1"/>
        </a:solidFill>
        <a:latin typeface="+mn-lt"/>
        <a:ea typeface="+mn-ea"/>
        <a:cs typeface="+mn-cs"/>
      </a:defRPr>
    </a:lvl3pPr>
    <a:lvl4pPr marL="857143" algn="l" defTabSz="571429" rtl="0" eaLnBrk="1" latinLnBrk="0" hangingPunct="1">
      <a:defRPr sz="750" kern="1200">
        <a:solidFill>
          <a:schemeClr val="tx1"/>
        </a:solidFill>
        <a:latin typeface="+mn-lt"/>
        <a:ea typeface="+mn-ea"/>
        <a:cs typeface="+mn-cs"/>
      </a:defRPr>
    </a:lvl4pPr>
    <a:lvl5pPr marL="1142857" algn="l" defTabSz="571429" rtl="0" eaLnBrk="1" latinLnBrk="0" hangingPunct="1">
      <a:defRPr sz="750" kern="1200">
        <a:solidFill>
          <a:schemeClr val="tx1"/>
        </a:solidFill>
        <a:latin typeface="+mn-lt"/>
        <a:ea typeface="+mn-ea"/>
        <a:cs typeface="+mn-cs"/>
      </a:defRPr>
    </a:lvl5pPr>
    <a:lvl6pPr marL="1428571" algn="l" defTabSz="571429" rtl="0" eaLnBrk="1" latinLnBrk="0" hangingPunct="1">
      <a:defRPr sz="750" kern="1200">
        <a:solidFill>
          <a:schemeClr val="tx1"/>
        </a:solidFill>
        <a:latin typeface="+mn-lt"/>
        <a:ea typeface="+mn-ea"/>
        <a:cs typeface="+mn-cs"/>
      </a:defRPr>
    </a:lvl6pPr>
    <a:lvl7pPr marL="1714286" algn="l" defTabSz="571429" rtl="0" eaLnBrk="1" latinLnBrk="0" hangingPunct="1">
      <a:defRPr sz="750" kern="1200">
        <a:solidFill>
          <a:schemeClr val="tx1"/>
        </a:solidFill>
        <a:latin typeface="+mn-lt"/>
        <a:ea typeface="+mn-ea"/>
        <a:cs typeface="+mn-cs"/>
      </a:defRPr>
    </a:lvl7pPr>
    <a:lvl8pPr marL="2000000" algn="l" defTabSz="571429" rtl="0" eaLnBrk="1" latinLnBrk="0" hangingPunct="1">
      <a:defRPr sz="750" kern="1200">
        <a:solidFill>
          <a:schemeClr val="tx1"/>
        </a:solidFill>
        <a:latin typeface="+mn-lt"/>
        <a:ea typeface="+mn-ea"/>
        <a:cs typeface="+mn-cs"/>
      </a:defRPr>
    </a:lvl8pPr>
    <a:lvl9pPr marL="2285714" algn="l" defTabSz="571429" rtl="0" eaLnBrk="1" latinLnBrk="0" hangingPunct="1">
      <a:defRPr sz="7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78100" y="1200150"/>
            <a:ext cx="2159000" cy="3240088"/>
          </a:xfrm>
        </p:spPr>
      </p:sp>
      <p:sp>
        <p:nvSpPr>
          <p:cNvPr id="3" name="Notes Placeholder 2"/>
          <p:cNvSpPr>
            <a:spLocks noGrp="1"/>
          </p:cNvSpPr>
          <p:nvPr>
            <p:ph type="body" idx="1"/>
          </p:nvPr>
        </p:nvSpPr>
        <p:spPr/>
        <p:txBody>
          <a:bodyPr/>
          <a:lstStyle/>
          <a:p>
            <a:pPr marL="0" indent="0">
              <a:buNone/>
            </a:pPr>
            <a:endParaRPr lang="en-CA" dirty="0"/>
          </a:p>
          <a:p>
            <a:pPr marL="241632" indent="-241632">
              <a:buAutoNum type="arabicParenR"/>
            </a:pPr>
            <a:endParaRPr lang="en-CA" dirty="0"/>
          </a:p>
          <a:p>
            <a:pPr marL="241632" indent="-241632">
              <a:buAutoNum type="arabicParenR"/>
            </a:pPr>
            <a:endParaRPr lang="en-CA" dirty="0"/>
          </a:p>
        </p:txBody>
      </p:sp>
      <p:sp>
        <p:nvSpPr>
          <p:cNvPr id="4" name="Slide Number Placeholder 3"/>
          <p:cNvSpPr>
            <a:spLocks noGrp="1"/>
          </p:cNvSpPr>
          <p:nvPr>
            <p:ph type="sldNum" sz="quarter" idx="5"/>
          </p:nvPr>
        </p:nvSpPr>
        <p:spPr/>
        <p:txBody>
          <a:bodyPr/>
          <a:lstStyle/>
          <a:p>
            <a:fld id="{AE2268BF-4BE4-402A-BFCD-A0771253DAAB}" type="slidenum">
              <a:rPr lang="en-CA" smtClean="0"/>
              <a:t>1</a:t>
            </a:fld>
            <a:endParaRPr lang="en-CA"/>
          </a:p>
        </p:txBody>
      </p:sp>
    </p:spTree>
    <p:extLst>
      <p:ext uri="{BB962C8B-B14F-4D97-AF65-F5344CB8AC3E}">
        <p14:creationId xmlns:p14="http://schemas.microsoft.com/office/powerpoint/2010/main" val="1658426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1" y="10232949"/>
            <a:ext cx="18653760" cy="7060884"/>
          </a:xfrm>
        </p:spPr>
        <p:txBody>
          <a:bodyPr/>
          <a:lstStyle/>
          <a:p>
            <a:r>
              <a:rPr lang="en-US"/>
              <a:t>Click to edit Master title style</a:t>
            </a:r>
            <a:endParaRPr lang="en-CA"/>
          </a:p>
        </p:txBody>
      </p:sp>
      <p:sp>
        <p:nvSpPr>
          <p:cNvPr id="3" name="Subtitle 2"/>
          <p:cNvSpPr>
            <a:spLocks noGrp="1"/>
          </p:cNvSpPr>
          <p:nvPr>
            <p:ph type="subTitle" idx="1"/>
          </p:nvPr>
        </p:nvSpPr>
        <p:spPr>
          <a:xfrm>
            <a:off x="3291840" y="18666354"/>
            <a:ext cx="15361920" cy="8418160"/>
          </a:xfrm>
        </p:spPr>
        <p:txBody>
          <a:bodyPr/>
          <a:lstStyle>
            <a:lvl1pPr marL="0" indent="0" algn="ctr">
              <a:buNone/>
              <a:defRPr>
                <a:solidFill>
                  <a:schemeClr val="tx1">
                    <a:tint val="75000"/>
                  </a:schemeClr>
                </a:solidFill>
              </a:defRPr>
            </a:lvl1pPr>
            <a:lvl2pPr marL="2091176" indent="0" algn="ctr">
              <a:buNone/>
              <a:defRPr>
                <a:solidFill>
                  <a:schemeClr val="tx1">
                    <a:tint val="75000"/>
                  </a:schemeClr>
                </a:solidFill>
              </a:defRPr>
            </a:lvl2pPr>
            <a:lvl3pPr marL="4182352" indent="0" algn="ctr">
              <a:buNone/>
              <a:defRPr>
                <a:solidFill>
                  <a:schemeClr val="tx1">
                    <a:tint val="75000"/>
                  </a:schemeClr>
                </a:solidFill>
              </a:defRPr>
            </a:lvl3pPr>
            <a:lvl4pPr marL="6273526" indent="0" algn="ctr">
              <a:buNone/>
              <a:defRPr>
                <a:solidFill>
                  <a:schemeClr val="tx1">
                    <a:tint val="75000"/>
                  </a:schemeClr>
                </a:solidFill>
              </a:defRPr>
            </a:lvl4pPr>
            <a:lvl5pPr marL="8364702" indent="0" algn="ctr">
              <a:buNone/>
              <a:defRPr>
                <a:solidFill>
                  <a:schemeClr val="tx1">
                    <a:tint val="75000"/>
                  </a:schemeClr>
                </a:solidFill>
              </a:defRPr>
            </a:lvl5pPr>
            <a:lvl6pPr marL="10455878" indent="0" algn="ctr">
              <a:buNone/>
              <a:defRPr>
                <a:solidFill>
                  <a:schemeClr val="tx1">
                    <a:tint val="75000"/>
                  </a:schemeClr>
                </a:solidFill>
              </a:defRPr>
            </a:lvl6pPr>
            <a:lvl7pPr marL="12547054" indent="0" algn="ctr">
              <a:buNone/>
              <a:defRPr>
                <a:solidFill>
                  <a:schemeClr val="tx1">
                    <a:tint val="75000"/>
                  </a:schemeClr>
                </a:solidFill>
              </a:defRPr>
            </a:lvl7pPr>
            <a:lvl8pPr marL="14638230" indent="0" algn="ctr">
              <a:buNone/>
              <a:defRPr>
                <a:solidFill>
                  <a:schemeClr val="tx1">
                    <a:tint val="75000"/>
                  </a:schemeClr>
                </a:solidFill>
              </a:defRPr>
            </a:lvl8pPr>
            <a:lvl9pPr marL="16729405"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A00804B3-4F4E-41E9-BFB4-357E9C1FE651}" type="datetimeFigureOut">
              <a:rPr lang="en-CA" smtClean="0"/>
              <a:pPr/>
              <a:t>2019-05-08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83C53CB-40CA-4A93-AB4D-32D25BB16735}"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A00804B3-4F4E-41E9-BFB4-357E9C1FE651}" type="datetimeFigureOut">
              <a:rPr lang="en-CA" smtClean="0"/>
              <a:pPr/>
              <a:t>2019-05-08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83C53CB-40CA-4A93-AB4D-32D25BB16735}"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10560" y="1319158"/>
            <a:ext cx="4937760" cy="28106283"/>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1097280" y="1319158"/>
            <a:ext cx="14447520" cy="281062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A00804B3-4F4E-41E9-BFB4-357E9C1FE651}" type="datetimeFigureOut">
              <a:rPr lang="en-CA" smtClean="0"/>
              <a:pPr/>
              <a:t>2019-05-08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83C53CB-40CA-4A93-AB4D-32D25BB16735}" type="slidenum">
              <a:rPr lang="en-CA" smtClean="0"/>
              <a:pPr/>
              <a:t>‹#›</a:t>
            </a:fld>
            <a:endParaRPr lang="en-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6269" y="10232950"/>
            <a:ext cx="18653071" cy="7060655"/>
          </a:xfrm>
        </p:spPr>
        <p:txBody>
          <a:bodyPr/>
          <a:lstStyle/>
          <a:p>
            <a:r>
              <a:rPr lang="en-US"/>
              <a:t>Click to edit Master title style</a:t>
            </a:r>
            <a:endParaRPr lang="en-CA"/>
          </a:p>
        </p:txBody>
      </p:sp>
      <p:sp>
        <p:nvSpPr>
          <p:cNvPr id="3" name="Subtitle 2"/>
          <p:cNvSpPr>
            <a:spLocks noGrp="1"/>
          </p:cNvSpPr>
          <p:nvPr>
            <p:ph type="subTitle" idx="1"/>
          </p:nvPr>
        </p:nvSpPr>
        <p:spPr>
          <a:xfrm>
            <a:off x="3291475" y="18665965"/>
            <a:ext cx="15362661" cy="8418722"/>
          </a:xfrm>
        </p:spPr>
        <p:txBody>
          <a:bodyPr/>
          <a:lstStyle>
            <a:lvl1pPr marL="0" indent="0" algn="ctr">
              <a:buNone/>
              <a:defRPr>
                <a:solidFill>
                  <a:schemeClr val="tx1">
                    <a:tint val="75000"/>
                  </a:schemeClr>
                </a:solidFill>
              </a:defRPr>
            </a:lvl1pPr>
            <a:lvl2pPr marL="457488" indent="0" algn="ctr">
              <a:buNone/>
              <a:defRPr>
                <a:solidFill>
                  <a:schemeClr val="tx1">
                    <a:tint val="75000"/>
                  </a:schemeClr>
                </a:solidFill>
              </a:defRPr>
            </a:lvl2pPr>
            <a:lvl3pPr marL="914976" indent="0" algn="ctr">
              <a:buNone/>
              <a:defRPr>
                <a:solidFill>
                  <a:schemeClr val="tx1">
                    <a:tint val="75000"/>
                  </a:schemeClr>
                </a:solidFill>
              </a:defRPr>
            </a:lvl3pPr>
            <a:lvl4pPr marL="1372462" indent="0" algn="ctr">
              <a:buNone/>
              <a:defRPr>
                <a:solidFill>
                  <a:schemeClr val="tx1">
                    <a:tint val="75000"/>
                  </a:schemeClr>
                </a:solidFill>
              </a:defRPr>
            </a:lvl4pPr>
            <a:lvl5pPr marL="1829950" indent="0" algn="ctr">
              <a:buNone/>
              <a:defRPr>
                <a:solidFill>
                  <a:schemeClr val="tx1">
                    <a:tint val="75000"/>
                  </a:schemeClr>
                </a:solidFill>
              </a:defRPr>
            </a:lvl5pPr>
            <a:lvl6pPr marL="2287438" indent="0" algn="ctr">
              <a:buNone/>
              <a:defRPr>
                <a:solidFill>
                  <a:schemeClr val="tx1">
                    <a:tint val="75000"/>
                  </a:schemeClr>
                </a:solidFill>
              </a:defRPr>
            </a:lvl6pPr>
            <a:lvl7pPr marL="2744926" indent="0" algn="ctr">
              <a:buNone/>
              <a:defRPr>
                <a:solidFill>
                  <a:schemeClr val="tx1">
                    <a:tint val="75000"/>
                  </a:schemeClr>
                </a:solidFill>
              </a:defRPr>
            </a:lvl7pPr>
            <a:lvl8pPr marL="3202412" indent="0" algn="ctr">
              <a:buNone/>
              <a:defRPr>
                <a:solidFill>
                  <a:schemeClr val="tx1">
                    <a:tint val="75000"/>
                  </a:schemeClr>
                </a:solidFill>
              </a:defRPr>
            </a:lvl8pPr>
            <a:lvl9pPr marL="36599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35EAFBB9-E778-420C-8DCD-DC31DDADC76A}" type="datetimeFigureOut">
              <a:rPr lang="en-CA" smtClean="0"/>
              <a:t>2019-05-08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21F5A77-2DC7-4C05-B5AB-B39951FF65A7}"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5EAFBB9-E778-420C-8DCD-DC31DDADC76A}" type="datetimeFigureOut">
              <a:rPr lang="en-CA" smtClean="0"/>
              <a:t>2019-05-08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21F5A77-2DC7-4C05-B5AB-B39951FF65A7}"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077" y="21167670"/>
            <a:ext cx="18654130" cy="6542119"/>
          </a:xfrm>
        </p:spPr>
        <p:txBody>
          <a:bodyPr anchor="t"/>
          <a:lstStyle>
            <a:lvl1pPr algn="l">
              <a:defRPr sz="4002" b="1" cap="all"/>
            </a:lvl1pPr>
          </a:lstStyle>
          <a:p>
            <a:r>
              <a:rPr lang="en-US"/>
              <a:t>Click to edit Master title style</a:t>
            </a:r>
            <a:endParaRPr lang="en-CA"/>
          </a:p>
        </p:txBody>
      </p:sp>
      <p:sp>
        <p:nvSpPr>
          <p:cNvPr id="3" name="Text Placeholder 2"/>
          <p:cNvSpPr>
            <a:spLocks noGrp="1"/>
          </p:cNvSpPr>
          <p:nvPr>
            <p:ph type="body" idx="1"/>
          </p:nvPr>
        </p:nvSpPr>
        <p:spPr>
          <a:xfrm>
            <a:off x="1733077" y="13961461"/>
            <a:ext cx="18654130" cy="7206208"/>
          </a:xfrm>
        </p:spPr>
        <p:txBody>
          <a:bodyPr anchor="b"/>
          <a:lstStyle>
            <a:lvl1pPr marL="0" indent="0">
              <a:buNone/>
              <a:defRPr sz="2002">
                <a:solidFill>
                  <a:schemeClr val="tx1">
                    <a:tint val="75000"/>
                  </a:schemeClr>
                </a:solidFill>
              </a:defRPr>
            </a:lvl1pPr>
            <a:lvl2pPr marL="457488" indent="0">
              <a:buNone/>
              <a:defRPr sz="1800">
                <a:solidFill>
                  <a:schemeClr val="tx1">
                    <a:tint val="75000"/>
                  </a:schemeClr>
                </a:solidFill>
              </a:defRPr>
            </a:lvl2pPr>
            <a:lvl3pPr marL="914976" indent="0">
              <a:buNone/>
              <a:defRPr sz="1600">
                <a:solidFill>
                  <a:schemeClr val="tx1">
                    <a:tint val="75000"/>
                  </a:schemeClr>
                </a:solidFill>
              </a:defRPr>
            </a:lvl3pPr>
            <a:lvl4pPr marL="1372462" indent="0">
              <a:buNone/>
              <a:defRPr sz="1401">
                <a:solidFill>
                  <a:schemeClr val="tx1">
                    <a:tint val="75000"/>
                  </a:schemeClr>
                </a:solidFill>
              </a:defRPr>
            </a:lvl4pPr>
            <a:lvl5pPr marL="1829950" indent="0">
              <a:buNone/>
              <a:defRPr sz="1401">
                <a:solidFill>
                  <a:schemeClr val="tx1">
                    <a:tint val="75000"/>
                  </a:schemeClr>
                </a:solidFill>
              </a:defRPr>
            </a:lvl5pPr>
            <a:lvl6pPr marL="2287438" indent="0">
              <a:buNone/>
              <a:defRPr sz="1401">
                <a:solidFill>
                  <a:schemeClr val="tx1">
                    <a:tint val="75000"/>
                  </a:schemeClr>
                </a:solidFill>
              </a:defRPr>
            </a:lvl6pPr>
            <a:lvl7pPr marL="2744926" indent="0">
              <a:buNone/>
              <a:defRPr sz="1401">
                <a:solidFill>
                  <a:schemeClr val="tx1">
                    <a:tint val="75000"/>
                  </a:schemeClr>
                </a:solidFill>
              </a:defRPr>
            </a:lvl7pPr>
            <a:lvl8pPr marL="3202412" indent="0">
              <a:buNone/>
              <a:defRPr sz="1401">
                <a:solidFill>
                  <a:schemeClr val="tx1">
                    <a:tint val="75000"/>
                  </a:schemeClr>
                </a:solidFill>
              </a:defRPr>
            </a:lvl8pPr>
            <a:lvl9pPr marL="3659900" indent="0">
              <a:buNone/>
              <a:defRPr sz="14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EAFBB9-E778-420C-8DCD-DC31DDADC76A}" type="datetimeFigureOut">
              <a:rPr lang="en-CA" smtClean="0"/>
              <a:t>2019-05-08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21F5A77-2DC7-4C05-B5AB-B39951FF65A7}" type="slidenum">
              <a:rPr lang="en-CA" smtClean="0"/>
              <a:t>‹#›</a:t>
            </a:fld>
            <a:endParaRPr lang="en-CA"/>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1096803" y="7685760"/>
            <a:ext cx="9824650" cy="21739487"/>
          </a:xfrm>
        </p:spPr>
        <p:txBody>
          <a:bodyPr/>
          <a:lstStyle>
            <a:lvl1pPr>
              <a:defRPr sz="2801"/>
            </a:lvl1pPr>
            <a:lvl2pPr>
              <a:defRPr sz="2402"/>
            </a:lvl2pPr>
            <a:lvl3pPr>
              <a:defRPr sz="2002"/>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11023088" y="7685760"/>
            <a:ext cx="9825709" cy="21739487"/>
          </a:xfrm>
        </p:spPr>
        <p:txBody>
          <a:bodyPr/>
          <a:lstStyle>
            <a:lvl1pPr>
              <a:defRPr sz="2801"/>
            </a:lvl1pPr>
            <a:lvl2pPr>
              <a:defRPr sz="2402"/>
            </a:lvl2pPr>
            <a:lvl3pPr>
              <a:defRPr sz="2002"/>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5EAFBB9-E778-420C-8DCD-DC31DDADC76A}" type="datetimeFigureOut">
              <a:rPr lang="en-CA" smtClean="0"/>
              <a:t>2019-05-08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21F5A77-2DC7-4C05-B5AB-B39951FF65A7}" type="slidenum">
              <a:rPr lang="en-CA" smtClean="0"/>
              <a:t>‹#›</a:t>
            </a:fld>
            <a:endParaRPr lang="en-CA"/>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1096808" y="7373859"/>
            <a:ext cx="9696549" cy="3072224"/>
          </a:xfrm>
        </p:spPr>
        <p:txBody>
          <a:bodyPr anchor="b"/>
          <a:lstStyle>
            <a:lvl1pPr marL="0" indent="0">
              <a:buNone/>
              <a:defRPr sz="2402" b="1"/>
            </a:lvl1pPr>
            <a:lvl2pPr marL="457488" indent="0">
              <a:buNone/>
              <a:defRPr sz="2002" b="1"/>
            </a:lvl2pPr>
            <a:lvl3pPr marL="914976" indent="0">
              <a:buNone/>
              <a:defRPr sz="1800" b="1"/>
            </a:lvl3pPr>
            <a:lvl4pPr marL="1372462" indent="0">
              <a:buNone/>
              <a:defRPr sz="1600" b="1"/>
            </a:lvl4pPr>
            <a:lvl5pPr marL="1829950" indent="0">
              <a:buNone/>
              <a:defRPr sz="1600" b="1"/>
            </a:lvl5pPr>
            <a:lvl6pPr marL="2287438" indent="0">
              <a:buNone/>
              <a:defRPr sz="1600" b="1"/>
            </a:lvl6pPr>
            <a:lvl7pPr marL="2744926" indent="0">
              <a:buNone/>
              <a:defRPr sz="1600" b="1"/>
            </a:lvl7pPr>
            <a:lvl8pPr marL="3202412" indent="0">
              <a:buNone/>
              <a:defRPr sz="1600" b="1"/>
            </a:lvl8pPr>
            <a:lvl9pPr marL="36599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6808" y="10446081"/>
            <a:ext cx="9696549" cy="18979164"/>
          </a:xfrm>
        </p:spPr>
        <p:txBody>
          <a:bodyPr/>
          <a:lstStyle>
            <a:lvl1pPr>
              <a:defRPr sz="2402"/>
            </a:lvl1pPr>
            <a:lvl2pPr>
              <a:defRPr sz="2002"/>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11148019" y="7373859"/>
            <a:ext cx="9700783" cy="3072224"/>
          </a:xfrm>
        </p:spPr>
        <p:txBody>
          <a:bodyPr anchor="b"/>
          <a:lstStyle>
            <a:lvl1pPr marL="0" indent="0">
              <a:buNone/>
              <a:defRPr sz="2402" b="1"/>
            </a:lvl1pPr>
            <a:lvl2pPr marL="457488" indent="0">
              <a:buNone/>
              <a:defRPr sz="2002" b="1"/>
            </a:lvl2pPr>
            <a:lvl3pPr marL="914976" indent="0">
              <a:buNone/>
              <a:defRPr sz="1800" b="1"/>
            </a:lvl3pPr>
            <a:lvl4pPr marL="1372462" indent="0">
              <a:buNone/>
              <a:defRPr sz="1600" b="1"/>
            </a:lvl4pPr>
            <a:lvl5pPr marL="1829950" indent="0">
              <a:buNone/>
              <a:defRPr sz="1600" b="1"/>
            </a:lvl5pPr>
            <a:lvl6pPr marL="2287438" indent="0">
              <a:buNone/>
              <a:defRPr sz="1600" b="1"/>
            </a:lvl6pPr>
            <a:lvl7pPr marL="2744926" indent="0">
              <a:buNone/>
              <a:defRPr sz="1600" b="1"/>
            </a:lvl7pPr>
            <a:lvl8pPr marL="3202412" indent="0">
              <a:buNone/>
              <a:defRPr sz="1600" b="1"/>
            </a:lvl8pPr>
            <a:lvl9pPr marL="36599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1148019" y="10446081"/>
            <a:ext cx="9700783" cy="18979164"/>
          </a:xfrm>
        </p:spPr>
        <p:txBody>
          <a:bodyPr/>
          <a:lstStyle>
            <a:lvl1pPr>
              <a:defRPr sz="2402"/>
            </a:lvl1pPr>
            <a:lvl2pPr>
              <a:defRPr sz="2002"/>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35EAFBB9-E778-420C-8DCD-DC31DDADC76A}" type="datetimeFigureOut">
              <a:rPr lang="en-CA" smtClean="0"/>
              <a:t>2019-05-08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21F5A77-2DC7-4C05-B5AB-B39951FF65A7}" type="slidenum">
              <a:rPr lang="en-CA" smtClean="0"/>
              <a:t>‹#›</a:t>
            </a:fld>
            <a:endParaRPr lang="en-CA"/>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35EAFBB9-E778-420C-8DCD-DC31DDADC76A}" type="datetimeFigureOut">
              <a:rPr lang="en-CA" smtClean="0"/>
              <a:t>2019-05-08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21F5A77-2DC7-4C05-B5AB-B39951FF65A7}" type="slidenum">
              <a:rPr lang="en-CA" smtClean="0"/>
              <a:t>‹#›</a:t>
            </a:fld>
            <a:endParaRPr lang="en-CA"/>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EAFBB9-E778-420C-8DCD-DC31DDADC76A}" type="datetimeFigureOut">
              <a:rPr lang="en-CA" smtClean="0"/>
              <a:t>2019-05-08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21F5A77-2DC7-4C05-B5AB-B39951FF65A7}" type="slidenum">
              <a:rPr lang="en-CA" smtClean="0"/>
              <a:t>‹#›</a:t>
            </a:fld>
            <a:endParaRPr lang="en-CA"/>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808" y="1311285"/>
            <a:ext cx="7220271" cy="5581725"/>
          </a:xfrm>
        </p:spPr>
        <p:txBody>
          <a:bodyPr anchor="b"/>
          <a:lstStyle>
            <a:lvl1pPr algn="l">
              <a:defRPr sz="2002" b="1"/>
            </a:lvl1pPr>
          </a:lstStyle>
          <a:p>
            <a:r>
              <a:rPr lang="en-US"/>
              <a:t>Click to edit Master title style</a:t>
            </a:r>
            <a:endParaRPr lang="en-CA"/>
          </a:p>
        </p:txBody>
      </p:sp>
      <p:sp>
        <p:nvSpPr>
          <p:cNvPr id="3" name="Content Placeholder 2"/>
          <p:cNvSpPr>
            <a:spLocks noGrp="1"/>
          </p:cNvSpPr>
          <p:nvPr>
            <p:ph idx="1"/>
          </p:nvPr>
        </p:nvSpPr>
        <p:spPr>
          <a:xfrm>
            <a:off x="8579631" y="1311287"/>
            <a:ext cx="12269167" cy="28113959"/>
          </a:xfrm>
        </p:spPr>
        <p:txBody>
          <a:bodyPr/>
          <a:lstStyle>
            <a:lvl1pPr>
              <a:defRPr sz="3203"/>
            </a:lvl1pPr>
            <a:lvl2pPr>
              <a:defRPr sz="2801"/>
            </a:lvl2pPr>
            <a:lvl3pPr>
              <a:defRPr sz="2402"/>
            </a:lvl3pPr>
            <a:lvl4pPr>
              <a:defRPr sz="2002"/>
            </a:lvl4pPr>
            <a:lvl5pPr>
              <a:defRPr sz="2002"/>
            </a:lvl5pPr>
            <a:lvl6pPr>
              <a:defRPr sz="2002"/>
            </a:lvl6pPr>
            <a:lvl7pPr>
              <a:defRPr sz="2002"/>
            </a:lvl7pPr>
            <a:lvl8pPr>
              <a:defRPr sz="2002"/>
            </a:lvl8pPr>
            <a:lvl9pPr>
              <a:defRPr sz="20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1096808" y="6893011"/>
            <a:ext cx="7220271" cy="22532234"/>
          </a:xfrm>
        </p:spPr>
        <p:txBody>
          <a:bodyPr/>
          <a:lstStyle>
            <a:lvl1pPr marL="0" indent="0">
              <a:buNone/>
              <a:defRPr sz="1401"/>
            </a:lvl1pPr>
            <a:lvl2pPr marL="457488" indent="0">
              <a:buNone/>
              <a:defRPr sz="1201"/>
            </a:lvl2pPr>
            <a:lvl3pPr marL="914976" indent="0">
              <a:buNone/>
              <a:defRPr sz="1001"/>
            </a:lvl3pPr>
            <a:lvl4pPr marL="1372462" indent="0">
              <a:buNone/>
              <a:defRPr sz="901"/>
            </a:lvl4pPr>
            <a:lvl5pPr marL="1829950" indent="0">
              <a:buNone/>
              <a:defRPr sz="901"/>
            </a:lvl5pPr>
            <a:lvl6pPr marL="2287438" indent="0">
              <a:buNone/>
              <a:defRPr sz="901"/>
            </a:lvl6pPr>
            <a:lvl7pPr marL="2744926" indent="0">
              <a:buNone/>
              <a:defRPr sz="901"/>
            </a:lvl7pPr>
            <a:lvl8pPr marL="3202412" indent="0">
              <a:buNone/>
              <a:defRPr sz="901"/>
            </a:lvl8pPr>
            <a:lvl9pPr marL="3659900" indent="0">
              <a:buNone/>
              <a:defRPr sz="901"/>
            </a:lvl9pPr>
          </a:lstStyle>
          <a:p>
            <a:pPr lvl="0"/>
            <a:r>
              <a:rPr lang="en-US"/>
              <a:t>Click to edit Master text styles</a:t>
            </a:r>
          </a:p>
        </p:txBody>
      </p:sp>
      <p:sp>
        <p:nvSpPr>
          <p:cNvPr id="5" name="Date Placeholder 4"/>
          <p:cNvSpPr>
            <a:spLocks noGrp="1"/>
          </p:cNvSpPr>
          <p:nvPr>
            <p:ph type="dt" sz="half" idx="10"/>
          </p:nvPr>
        </p:nvSpPr>
        <p:spPr/>
        <p:txBody>
          <a:bodyPr/>
          <a:lstStyle/>
          <a:p>
            <a:fld id="{35EAFBB9-E778-420C-8DCD-DC31DDADC76A}" type="datetimeFigureOut">
              <a:rPr lang="en-CA" smtClean="0"/>
              <a:t>2019-05-08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21F5A77-2DC7-4C05-B5AB-B39951FF65A7}"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A00804B3-4F4E-41E9-BFB4-357E9C1FE651}" type="datetimeFigureOut">
              <a:rPr lang="en-CA" smtClean="0"/>
              <a:pPr/>
              <a:t>2019-05-08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83C53CB-40CA-4A93-AB4D-32D25BB16735}" type="slidenum">
              <a:rPr lang="en-CA" smtClean="0"/>
              <a:pPr/>
              <a:t>‹#›</a:t>
            </a:fld>
            <a:endParaRPr lang="en-CA"/>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461" y="23058569"/>
            <a:ext cx="13166936" cy="2722634"/>
          </a:xfrm>
        </p:spPr>
        <p:txBody>
          <a:bodyPr anchor="b"/>
          <a:lstStyle>
            <a:lvl1pPr algn="l">
              <a:defRPr sz="2002" b="1"/>
            </a:lvl1pPr>
          </a:lstStyle>
          <a:p>
            <a:r>
              <a:rPr lang="en-US"/>
              <a:t>Click to edit Master title style</a:t>
            </a:r>
            <a:endParaRPr lang="en-CA"/>
          </a:p>
        </p:txBody>
      </p:sp>
      <p:sp>
        <p:nvSpPr>
          <p:cNvPr id="3" name="Picture Placeholder 2"/>
          <p:cNvSpPr>
            <a:spLocks noGrp="1"/>
          </p:cNvSpPr>
          <p:nvPr>
            <p:ph type="pic" idx="1"/>
          </p:nvPr>
        </p:nvSpPr>
        <p:spPr>
          <a:xfrm>
            <a:off x="4301461" y="2943564"/>
            <a:ext cx="13166936" cy="19764115"/>
          </a:xfrm>
        </p:spPr>
        <p:txBody>
          <a:bodyPr/>
          <a:lstStyle>
            <a:lvl1pPr marL="0" indent="0">
              <a:buNone/>
              <a:defRPr sz="3203"/>
            </a:lvl1pPr>
            <a:lvl2pPr marL="457488" indent="0">
              <a:buNone/>
              <a:defRPr sz="2801"/>
            </a:lvl2pPr>
            <a:lvl3pPr marL="914976" indent="0">
              <a:buNone/>
              <a:defRPr sz="2402"/>
            </a:lvl3pPr>
            <a:lvl4pPr marL="1372462" indent="0">
              <a:buNone/>
              <a:defRPr sz="2002"/>
            </a:lvl4pPr>
            <a:lvl5pPr marL="1829950" indent="0">
              <a:buNone/>
              <a:defRPr sz="2002"/>
            </a:lvl5pPr>
            <a:lvl6pPr marL="2287438" indent="0">
              <a:buNone/>
              <a:defRPr sz="2002"/>
            </a:lvl6pPr>
            <a:lvl7pPr marL="2744926" indent="0">
              <a:buNone/>
              <a:defRPr sz="2002"/>
            </a:lvl7pPr>
            <a:lvl8pPr marL="3202412" indent="0">
              <a:buNone/>
              <a:defRPr sz="2002"/>
            </a:lvl8pPr>
            <a:lvl9pPr marL="3659900" indent="0">
              <a:buNone/>
              <a:defRPr sz="2002"/>
            </a:lvl9pPr>
          </a:lstStyle>
          <a:p>
            <a:endParaRPr lang="en-CA"/>
          </a:p>
        </p:txBody>
      </p:sp>
      <p:sp>
        <p:nvSpPr>
          <p:cNvPr id="4" name="Text Placeholder 3"/>
          <p:cNvSpPr>
            <a:spLocks noGrp="1"/>
          </p:cNvSpPr>
          <p:nvPr>
            <p:ph type="body" sz="half" idx="2"/>
          </p:nvPr>
        </p:nvSpPr>
        <p:spPr>
          <a:xfrm>
            <a:off x="4301461" y="25781202"/>
            <a:ext cx="13166936" cy="3864972"/>
          </a:xfrm>
        </p:spPr>
        <p:txBody>
          <a:bodyPr/>
          <a:lstStyle>
            <a:lvl1pPr marL="0" indent="0">
              <a:buNone/>
              <a:defRPr sz="1401"/>
            </a:lvl1pPr>
            <a:lvl2pPr marL="457488" indent="0">
              <a:buNone/>
              <a:defRPr sz="1201"/>
            </a:lvl2pPr>
            <a:lvl3pPr marL="914976" indent="0">
              <a:buNone/>
              <a:defRPr sz="1001"/>
            </a:lvl3pPr>
            <a:lvl4pPr marL="1372462" indent="0">
              <a:buNone/>
              <a:defRPr sz="901"/>
            </a:lvl4pPr>
            <a:lvl5pPr marL="1829950" indent="0">
              <a:buNone/>
              <a:defRPr sz="901"/>
            </a:lvl5pPr>
            <a:lvl6pPr marL="2287438" indent="0">
              <a:buNone/>
              <a:defRPr sz="901"/>
            </a:lvl6pPr>
            <a:lvl7pPr marL="2744926" indent="0">
              <a:buNone/>
              <a:defRPr sz="901"/>
            </a:lvl7pPr>
            <a:lvl8pPr marL="3202412" indent="0">
              <a:buNone/>
              <a:defRPr sz="901"/>
            </a:lvl8pPr>
            <a:lvl9pPr marL="3659900" indent="0">
              <a:buNone/>
              <a:defRPr sz="901"/>
            </a:lvl9pPr>
          </a:lstStyle>
          <a:p>
            <a:pPr lvl="0"/>
            <a:r>
              <a:rPr lang="en-US"/>
              <a:t>Click to edit Master text styles</a:t>
            </a:r>
          </a:p>
        </p:txBody>
      </p:sp>
      <p:sp>
        <p:nvSpPr>
          <p:cNvPr id="5" name="Date Placeholder 4"/>
          <p:cNvSpPr>
            <a:spLocks noGrp="1"/>
          </p:cNvSpPr>
          <p:nvPr>
            <p:ph type="dt" sz="half" idx="10"/>
          </p:nvPr>
        </p:nvSpPr>
        <p:spPr/>
        <p:txBody>
          <a:bodyPr/>
          <a:lstStyle/>
          <a:p>
            <a:fld id="{35EAFBB9-E778-420C-8DCD-DC31DDADC76A}" type="datetimeFigureOut">
              <a:rPr lang="en-CA" smtClean="0"/>
              <a:t>2019-05-08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21F5A77-2DC7-4C05-B5AB-B39951FF65A7}" type="slidenum">
              <a:rPr lang="en-CA" smtClean="0"/>
              <a:t>‹#›</a:t>
            </a:fld>
            <a:endParaRPr lang="en-CA"/>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5EAFBB9-E778-420C-8DCD-DC31DDADC76A}" type="datetimeFigureOut">
              <a:rPr lang="en-CA" smtClean="0"/>
              <a:t>2019-05-08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21F5A77-2DC7-4C05-B5AB-B39951FF65A7}" type="slidenum">
              <a:rPr lang="en-CA" smtClean="0"/>
              <a:t>‹#›</a:t>
            </a:fld>
            <a:endParaRPr lang="en-CA"/>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11068" y="1319084"/>
            <a:ext cx="4937733" cy="28106162"/>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1096808" y="1319084"/>
            <a:ext cx="14712625" cy="28106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5EAFBB9-E778-420C-8DCD-DC31DDADC76A}" type="datetimeFigureOut">
              <a:rPr lang="en-CA" smtClean="0"/>
              <a:t>2019-05-08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21F5A77-2DC7-4C05-B5AB-B39951FF65A7}"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2" y="21167405"/>
            <a:ext cx="18653760" cy="6542374"/>
          </a:xfrm>
        </p:spPr>
        <p:txBody>
          <a:bodyPr anchor="t"/>
          <a:lstStyle>
            <a:lvl1pPr algn="l">
              <a:defRPr sz="18312" b="1" cap="all"/>
            </a:lvl1pPr>
          </a:lstStyle>
          <a:p>
            <a:r>
              <a:rPr lang="en-US"/>
              <a:t>Click to edit Master title style</a:t>
            </a:r>
            <a:endParaRPr lang="en-CA"/>
          </a:p>
        </p:txBody>
      </p:sp>
      <p:sp>
        <p:nvSpPr>
          <p:cNvPr id="3" name="Text Placeholder 2"/>
          <p:cNvSpPr>
            <a:spLocks noGrp="1"/>
          </p:cNvSpPr>
          <p:nvPr>
            <p:ph type="body" idx="1"/>
          </p:nvPr>
        </p:nvSpPr>
        <p:spPr>
          <a:xfrm>
            <a:off x="1733552" y="13961646"/>
            <a:ext cx="18653760" cy="7205759"/>
          </a:xfrm>
        </p:spPr>
        <p:txBody>
          <a:bodyPr anchor="b"/>
          <a:lstStyle>
            <a:lvl1pPr marL="0" indent="0">
              <a:buNone/>
              <a:defRPr sz="9105">
                <a:solidFill>
                  <a:schemeClr val="tx1">
                    <a:tint val="75000"/>
                  </a:schemeClr>
                </a:solidFill>
              </a:defRPr>
            </a:lvl1pPr>
            <a:lvl2pPr marL="2091176" indent="0">
              <a:buNone/>
              <a:defRPr sz="8206">
                <a:solidFill>
                  <a:schemeClr val="tx1">
                    <a:tint val="75000"/>
                  </a:schemeClr>
                </a:solidFill>
              </a:defRPr>
            </a:lvl2pPr>
            <a:lvl3pPr marL="4182352" indent="0">
              <a:buNone/>
              <a:defRPr sz="7305">
                <a:solidFill>
                  <a:schemeClr val="tx1">
                    <a:tint val="75000"/>
                  </a:schemeClr>
                </a:solidFill>
              </a:defRPr>
            </a:lvl3pPr>
            <a:lvl4pPr marL="6273526" indent="0">
              <a:buNone/>
              <a:defRPr sz="6403">
                <a:solidFill>
                  <a:schemeClr val="tx1">
                    <a:tint val="75000"/>
                  </a:schemeClr>
                </a:solidFill>
              </a:defRPr>
            </a:lvl4pPr>
            <a:lvl5pPr marL="8364702" indent="0">
              <a:buNone/>
              <a:defRPr sz="6403">
                <a:solidFill>
                  <a:schemeClr val="tx1">
                    <a:tint val="75000"/>
                  </a:schemeClr>
                </a:solidFill>
              </a:defRPr>
            </a:lvl5pPr>
            <a:lvl6pPr marL="10455878" indent="0">
              <a:buNone/>
              <a:defRPr sz="6403">
                <a:solidFill>
                  <a:schemeClr val="tx1">
                    <a:tint val="75000"/>
                  </a:schemeClr>
                </a:solidFill>
              </a:defRPr>
            </a:lvl6pPr>
            <a:lvl7pPr marL="12547054" indent="0">
              <a:buNone/>
              <a:defRPr sz="6403">
                <a:solidFill>
                  <a:schemeClr val="tx1">
                    <a:tint val="75000"/>
                  </a:schemeClr>
                </a:solidFill>
              </a:defRPr>
            </a:lvl7pPr>
            <a:lvl8pPr marL="14638230" indent="0">
              <a:buNone/>
              <a:defRPr sz="6403">
                <a:solidFill>
                  <a:schemeClr val="tx1">
                    <a:tint val="75000"/>
                  </a:schemeClr>
                </a:solidFill>
              </a:defRPr>
            </a:lvl8pPr>
            <a:lvl9pPr marL="16729405" indent="0">
              <a:buNone/>
              <a:defRPr sz="640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0804B3-4F4E-41E9-BFB4-357E9C1FE651}" type="datetimeFigureOut">
              <a:rPr lang="en-CA" smtClean="0"/>
              <a:pPr/>
              <a:t>2019-05-08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83C53CB-40CA-4A93-AB4D-32D25BB16735}"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1097280" y="7686150"/>
            <a:ext cx="9692640" cy="21739289"/>
          </a:xfrm>
        </p:spPr>
        <p:txBody>
          <a:bodyPr/>
          <a:lstStyle>
            <a:lvl1pPr>
              <a:defRPr sz="12808"/>
            </a:lvl1pPr>
            <a:lvl2pPr>
              <a:defRPr sz="11008"/>
            </a:lvl2pPr>
            <a:lvl3pPr>
              <a:defRPr sz="9105"/>
            </a:lvl3pPr>
            <a:lvl4pPr>
              <a:defRPr sz="8206"/>
            </a:lvl4pPr>
            <a:lvl5pPr>
              <a:defRPr sz="8206"/>
            </a:lvl5pPr>
            <a:lvl6pPr>
              <a:defRPr sz="8206"/>
            </a:lvl6pPr>
            <a:lvl7pPr>
              <a:defRPr sz="8206"/>
            </a:lvl7pPr>
            <a:lvl8pPr>
              <a:defRPr sz="8206"/>
            </a:lvl8pPr>
            <a:lvl9pPr>
              <a:defRPr sz="82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11155680" y="7686150"/>
            <a:ext cx="9692640" cy="21739289"/>
          </a:xfrm>
        </p:spPr>
        <p:txBody>
          <a:bodyPr/>
          <a:lstStyle>
            <a:lvl1pPr>
              <a:defRPr sz="12808"/>
            </a:lvl1pPr>
            <a:lvl2pPr>
              <a:defRPr sz="11008"/>
            </a:lvl2pPr>
            <a:lvl3pPr>
              <a:defRPr sz="9105"/>
            </a:lvl3pPr>
            <a:lvl4pPr>
              <a:defRPr sz="8206"/>
            </a:lvl4pPr>
            <a:lvl5pPr>
              <a:defRPr sz="8206"/>
            </a:lvl5pPr>
            <a:lvl6pPr>
              <a:defRPr sz="8206"/>
            </a:lvl6pPr>
            <a:lvl7pPr>
              <a:defRPr sz="8206"/>
            </a:lvl7pPr>
            <a:lvl8pPr>
              <a:defRPr sz="8206"/>
            </a:lvl8pPr>
            <a:lvl9pPr>
              <a:defRPr sz="82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A00804B3-4F4E-41E9-BFB4-357E9C1FE651}" type="datetimeFigureOut">
              <a:rPr lang="en-CA" smtClean="0"/>
              <a:pPr/>
              <a:t>2019-05-08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83C53CB-40CA-4A93-AB4D-32D25BB16735}"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1097285" y="7373520"/>
            <a:ext cx="9696451" cy="3072931"/>
          </a:xfrm>
        </p:spPr>
        <p:txBody>
          <a:bodyPr anchor="b"/>
          <a:lstStyle>
            <a:lvl1pPr marL="0" indent="0">
              <a:buNone/>
              <a:defRPr sz="11008" b="1"/>
            </a:lvl1pPr>
            <a:lvl2pPr marL="2091176" indent="0">
              <a:buNone/>
              <a:defRPr sz="9105" b="1"/>
            </a:lvl2pPr>
            <a:lvl3pPr marL="4182352" indent="0">
              <a:buNone/>
              <a:defRPr sz="8206" b="1"/>
            </a:lvl3pPr>
            <a:lvl4pPr marL="6273526" indent="0">
              <a:buNone/>
              <a:defRPr sz="7305" b="1"/>
            </a:lvl4pPr>
            <a:lvl5pPr marL="8364702" indent="0">
              <a:buNone/>
              <a:defRPr sz="7305" b="1"/>
            </a:lvl5pPr>
            <a:lvl6pPr marL="10455878" indent="0">
              <a:buNone/>
              <a:defRPr sz="7305" b="1"/>
            </a:lvl6pPr>
            <a:lvl7pPr marL="12547054" indent="0">
              <a:buNone/>
              <a:defRPr sz="7305" b="1"/>
            </a:lvl7pPr>
            <a:lvl8pPr marL="14638230" indent="0">
              <a:buNone/>
              <a:defRPr sz="7305" b="1"/>
            </a:lvl8pPr>
            <a:lvl9pPr marL="16729405" indent="0">
              <a:buNone/>
              <a:defRPr sz="7305" b="1"/>
            </a:lvl9pPr>
          </a:lstStyle>
          <a:p>
            <a:pPr lvl="0"/>
            <a:r>
              <a:rPr lang="en-US"/>
              <a:t>Click to edit Master text styles</a:t>
            </a:r>
          </a:p>
        </p:txBody>
      </p:sp>
      <p:sp>
        <p:nvSpPr>
          <p:cNvPr id="4" name="Content Placeholder 3"/>
          <p:cNvSpPr>
            <a:spLocks noGrp="1"/>
          </p:cNvSpPr>
          <p:nvPr>
            <p:ph sz="half" idx="2"/>
          </p:nvPr>
        </p:nvSpPr>
        <p:spPr>
          <a:xfrm>
            <a:off x="1097285" y="10446448"/>
            <a:ext cx="9696451" cy="18978987"/>
          </a:xfrm>
        </p:spPr>
        <p:txBody>
          <a:bodyPr/>
          <a:lstStyle>
            <a:lvl1pPr>
              <a:defRPr sz="11008"/>
            </a:lvl1pPr>
            <a:lvl2pPr>
              <a:defRPr sz="9105"/>
            </a:lvl2pPr>
            <a:lvl3pPr>
              <a:defRPr sz="8206"/>
            </a:lvl3pPr>
            <a:lvl4pPr>
              <a:defRPr sz="7305"/>
            </a:lvl4pPr>
            <a:lvl5pPr>
              <a:defRPr sz="7305"/>
            </a:lvl5pPr>
            <a:lvl6pPr>
              <a:defRPr sz="7305"/>
            </a:lvl6pPr>
            <a:lvl7pPr>
              <a:defRPr sz="7305"/>
            </a:lvl7pPr>
            <a:lvl8pPr>
              <a:defRPr sz="7305"/>
            </a:lvl8pPr>
            <a:lvl9pPr>
              <a:defRPr sz="73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11148061" y="7373520"/>
            <a:ext cx="9700260" cy="3072931"/>
          </a:xfrm>
        </p:spPr>
        <p:txBody>
          <a:bodyPr anchor="b"/>
          <a:lstStyle>
            <a:lvl1pPr marL="0" indent="0">
              <a:buNone/>
              <a:defRPr sz="11008" b="1"/>
            </a:lvl1pPr>
            <a:lvl2pPr marL="2091176" indent="0">
              <a:buNone/>
              <a:defRPr sz="9105" b="1"/>
            </a:lvl2pPr>
            <a:lvl3pPr marL="4182352" indent="0">
              <a:buNone/>
              <a:defRPr sz="8206" b="1"/>
            </a:lvl3pPr>
            <a:lvl4pPr marL="6273526" indent="0">
              <a:buNone/>
              <a:defRPr sz="7305" b="1"/>
            </a:lvl4pPr>
            <a:lvl5pPr marL="8364702" indent="0">
              <a:buNone/>
              <a:defRPr sz="7305" b="1"/>
            </a:lvl5pPr>
            <a:lvl6pPr marL="10455878" indent="0">
              <a:buNone/>
              <a:defRPr sz="7305" b="1"/>
            </a:lvl6pPr>
            <a:lvl7pPr marL="12547054" indent="0">
              <a:buNone/>
              <a:defRPr sz="7305" b="1"/>
            </a:lvl7pPr>
            <a:lvl8pPr marL="14638230" indent="0">
              <a:buNone/>
              <a:defRPr sz="7305" b="1"/>
            </a:lvl8pPr>
            <a:lvl9pPr marL="16729405" indent="0">
              <a:buNone/>
              <a:defRPr sz="7305" b="1"/>
            </a:lvl9pPr>
          </a:lstStyle>
          <a:p>
            <a:pPr lvl="0"/>
            <a:r>
              <a:rPr lang="en-US"/>
              <a:t>Click to edit Master text styles</a:t>
            </a:r>
          </a:p>
        </p:txBody>
      </p:sp>
      <p:sp>
        <p:nvSpPr>
          <p:cNvPr id="6" name="Content Placeholder 5"/>
          <p:cNvSpPr>
            <a:spLocks noGrp="1"/>
          </p:cNvSpPr>
          <p:nvPr>
            <p:ph sz="quarter" idx="4"/>
          </p:nvPr>
        </p:nvSpPr>
        <p:spPr>
          <a:xfrm>
            <a:off x="11148061" y="10446448"/>
            <a:ext cx="9700260" cy="18978987"/>
          </a:xfrm>
        </p:spPr>
        <p:txBody>
          <a:bodyPr/>
          <a:lstStyle>
            <a:lvl1pPr>
              <a:defRPr sz="11008"/>
            </a:lvl1pPr>
            <a:lvl2pPr>
              <a:defRPr sz="9105"/>
            </a:lvl2pPr>
            <a:lvl3pPr>
              <a:defRPr sz="8206"/>
            </a:lvl3pPr>
            <a:lvl4pPr>
              <a:defRPr sz="7305"/>
            </a:lvl4pPr>
            <a:lvl5pPr>
              <a:defRPr sz="7305"/>
            </a:lvl5pPr>
            <a:lvl6pPr>
              <a:defRPr sz="7305"/>
            </a:lvl6pPr>
            <a:lvl7pPr>
              <a:defRPr sz="7305"/>
            </a:lvl7pPr>
            <a:lvl8pPr>
              <a:defRPr sz="7305"/>
            </a:lvl8pPr>
            <a:lvl9pPr>
              <a:defRPr sz="73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A00804B3-4F4E-41E9-BFB4-357E9C1FE651}" type="datetimeFigureOut">
              <a:rPr lang="en-CA" smtClean="0"/>
              <a:pPr/>
              <a:t>2019-05-08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83C53CB-40CA-4A93-AB4D-32D25BB16735}"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A00804B3-4F4E-41E9-BFB4-357E9C1FE651}" type="datetimeFigureOut">
              <a:rPr lang="en-CA" smtClean="0"/>
              <a:pPr/>
              <a:t>2019-05-08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83C53CB-40CA-4A93-AB4D-32D25BB16735}"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0804B3-4F4E-41E9-BFB4-357E9C1FE651}" type="datetimeFigureOut">
              <a:rPr lang="en-CA" smtClean="0"/>
              <a:pPr/>
              <a:t>2019-05-08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83C53CB-40CA-4A93-AB4D-32D25BB16735}"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6" y="1311526"/>
            <a:ext cx="7219951" cy="5581606"/>
          </a:xfrm>
        </p:spPr>
        <p:txBody>
          <a:bodyPr anchor="b"/>
          <a:lstStyle>
            <a:lvl1pPr algn="l">
              <a:defRPr sz="9105" b="1"/>
            </a:lvl1pPr>
          </a:lstStyle>
          <a:p>
            <a:r>
              <a:rPr lang="en-US"/>
              <a:t>Click to edit Master title style</a:t>
            </a:r>
            <a:endParaRPr lang="en-CA"/>
          </a:p>
        </p:txBody>
      </p:sp>
      <p:sp>
        <p:nvSpPr>
          <p:cNvPr id="3" name="Content Placeholder 2"/>
          <p:cNvSpPr>
            <a:spLocks noGrp="1"/>
          </p:cNvSpPr>
          <p:nvPr>
            <p:ph idx="1"/>
          </p:nvPr>
        </p:nvSpPr>
        <p:spPr>
          <a:xfrm>
            <a:off x="8580120" y="1311529"/>
            <a:ext cx="12268200" cy="28113911"/>
          </a:xfrm>
        </p:spPr>
        <p:txBody>
          <a:bodyPr/>
          <a:lstStyle>
            <a:lvl1pPr>
              <a:defRPr sz="14610"/>
            </a:lvl1pPr>
            <a:lvl2pPr>
              <a:defRPr sz="12808"/>
            </a:lvl2pPr>
            <a:lvl3pPr>
              <a:defRPr sz="11008"/>
            </a:lvl3pPr>
            <a:lvl4pPr>
              <a:defRPr sz="9105"/>
            </a:lvl4pPr>
            <a:lvl5pPr>
              <a:defRPr sz="9105"/>
            </a:lvl5pPr>
            <a:lvl6pPr>
              <a:defRPr sz="9105"/>
            </a:lvl6pPr>
            <a:lvl7pPr>
              <a:defRPr sz="9105"/>
            </a:lvl7pPr>
            <a:lvl8pPr>
              <a:defRPr sz="9105"/>
            </a:lvl8pPr>
            <a:lvl9pPr>
              <a:defRPr sz="91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1097286" y="6893134"/>
            <a:ext cx="7219951" cy="22532306"/>
          </a:xfrm>
        </p:spPr>
        <p:txBody>
          <a:bodyPr/>
          <a:lstStyle>
            <a:lvl1pPr marL="0" indent="0">
              <a:buNone/>
              <a:defRPr sz="6403"/>
            </a:lvl1pPr>
            <a:lvl2pPr marL="2091176" indent="0">
              <a:buNone/>
              <a:defRPr sz="5503"/>
            </a:lvl2pPr>
            <a:lvl3pPr marL="4182352" indent="0">
              <a:buNone/>
              <a:defRPr sz="4603"/>
            </a:lvl3pPr>
            <a:lvl4pPr marL="6273526" indent="0">
              <a:buNone/>
              <a:defRPr sz="4102"/>
            </a:lvl4pPr>
            <a:lvl5pPr marL="8364702" indent="0">
              <a:buNone/>
              <a:defRPr sz="4102"/>
            </a:lvl5pPr>
            <a:lvl6pPr marL="10455878" indent="0">
              <a:buNone/>
              <a:defRPr sz="4102"/>
            </a:lvl6pPr>
            <a:lvl7pPr marL="12547054" indent="0">
              <a:buNone/>
              <a:defRPr sz="4102"/>
            </a:lvl7pPr>
            <a:lvl8pPr marL="14638230" indent="0">
              <a:buNone/>
              <a:defRPr sz="4102"/>
            </a:lvl8pPr>
            <a:lvl9pPr marL="16729405" indent="0">
              <a:buNone/>
              <a:defRPr sz="4102"/>
            </a:lvl9pPr>
          </a:lstStyle>
          <a:p>
            <a:pPr lvl="0"/>
            <a:r>
              <a:rPr lang="en-US"/>
              <a:t>Click to edit Master text styles</a:t>
            </a:r>
          </a:p>
        </p:txBody>
      </p:sp>
      <p:sp>
        <p:nvSpPr>
          <p:cNvPr id="5" name="Date Placeholder 4"/>
          <p:cNvSpPr>
            <a:spLocks noGrp="1"/>
          </p:cNvSpPr>
          <p:nvPr>
            <p:ph type="dt" sz="half" idx="10"/>
          </p:nvPr>
        </p:nvSpPr>
        <p:spPr/>
        <p:txBody>
          <a:bodyPr/>
          <a:lstStyle/>
          <a:p>
            <a:fld id="{A00804B3-4F4E-41E9-BFB4-357E9C1FE651}" type="datetimeFigureOut">
              <a:rPr lang="en-CA" smtClean="0"/>
              <a:pPr/>
              <a:t>2019-05-08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83C53CB-40CA-4A93-AB4D-32D25BB16735}"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492" y="23058438"/>
            <a:ext cx="13167360" cy="2722180"/>
          </a:xfrm>
        </p:spPr>
        <p:txBody>
          <a:bodyPr anchor="b"/>
          <a:lstStyle>
            <a:lvl1pPr algn="l">
              <a:defRPr sz="9105" b="1"/>
            </a:lvl1pPr>
          </a:lstStyle>
          <a:p>
            <a:r>
              <a:rPr lang="en-US"/>
              <a:t>Click to edit Master title style</a:t>
            </a:r>
            <a:endParaRPr lang="en-CA"/>
          </a:p>
        </p:txBody>
      </p:sp>
      <p:sp>
        <p:nvSpPr>
          <p:cNvPr id="3" name="Picture Placeholder 2"/>
          <p:cNvSpPr>
            <a:spLocks noGrp="1"/>
          </p:cNvSpPr>
          <p:nvPr>
            <p:ph type="pic" idx="1"/>
          </p:nvPr>
        </p:nvSpPr>
        <p:spPr>
          <a:xfrm>
            <a:off x="4301492" y="2943306"/>
            <a:ext cx="13167360" cy="19764375"/>
          </a:xfrm>
        </p:spPr>
        <p:txBody>
          <a:bodyPr/>
          <a:lstStyle>
            <a:lvl1pPr marL="0" indent="0">
              <a:buNone/>
              <a:defRPr sz="14610"/>
            </a:lvl1pPr>
            <a:lvl2pPr marL="2091176" indent="0">
              <a:buNone/>
              <a:defRPr sz="12808"/>
            </a:lvl2pPr>
            <a:lvl3pPr marL="4182352" indent="0">
              <a:buNone/>
              <a:defRPr sz="11008"/>
            </a:lvl3pPr>
            <a:lvl4pPr marL="6273526" indent="0">
              <a:buNone/>
              <a:defRPr sz="9105"/>
            </a:lvl4pPr>
            <a:lvl5pPr marL="8364702" indent="0">
              <a:buNone/>
              <a:defRPr sz="9105"/>
            </a:lvl5pPr>
            <a:lvl6pPr marL="10455878" indent="0">
              <a:buNone/>
              <a:defRPr sz="9105"/>
            </a:lvl6pPr>
            <a:lvl7pPr marL="12547054" indent="0">
              <a:buNone/>
              <a:defRPr sz="9105"/>
            </a:lvl7pPr>
            <a:lvl8pPr marL="14638230" indent="0">
              <a:buNone/>
              <a:defRPr sz="9105"/>
            </a:lvl8pPr>
            <a:lvl9pPr marL="16729405" indent="0">
              <a:buNone/>
              <a:defRPr sz="9105"/>
            </a:lvl9pPr>
          </a:lstStyle>
          <a:p>
            <a:endParaRPr lang="en-CA"/>
          </a:p>
        </p:txBody>
      </p:sp>
      <p:sp>
        <p:nvSpPr>
          <p:cNvPr id="4" name="Text Placeholder 3"/>
          <p:cNvSpPr>
            <a:spLocks noGrp="1"/>
          </p:cNvSpPr>
          <p:nvPr>
            <p:ph type="body" sz="half" idx="2"/>
          </p:nvPr>
        </p:nvSpPr>
        <p:spPr>
          <a:xfrm>
            <a:off x="4301492" y="25780618"/>
            <a:ext cx="13167360" cy="3865945"/>
          </a:xfrm>
        </p:spPr>
        <p:txBody>
          <a:bodyPr/>
          <a:lstStyle>
            <a:lvl1pPr marL="0" indent="0">
              <a:buNone/>
              <a:defRPr sz="6403"/>
            </a:lvl1pPr>
            <a:lvl2pPr marL="2091176" indent="0">
              <a:buNone/>
              <a:defRPr sz="5503"/>
            </a:lvl2pPr>
            <a:lvl3pPr marL="4182352" indent="0">
              <a:buNone/>
              <a:defRPr sz="4603"/>
            </a:lvl3pPr>
            <a:lvl4pPr marL="6273526" indent="0">
              <a:buNone/>
              <a:defRPr sz="4102"/>
            </a:lvl4pPr>
            <a:lvl5pPr marL="8364702" indent="0">
              <a:buNone/>
              <a:defRPr sz="4102"/>
            </a:lvl5pPr>
            <a:lvl6pPr marL="10455878" indent="0">
              <a:buNone/>
              <a:defRPr sz="4102"/>
            </a:lvl6pPr>
            <a:lvl7pPr marL="12547054" indent="0">
              <a:buNone/>
              <a:defRPr sz="4102"/>
            </a:lvl7pPr>
            <a:lvl8pPr marL="14638230" indent="0">
              <a:buNone/>
              <a:defRPr sz="4102"/>
            </a:lvl8pPr>
            <a:lvl9pPr marL="16729405" indent="0">
              <a:buNone/>
              <a:defRPr sz="4102"/>
            </a:lvl9pPr>
          </a:lstStyle>
          <a:p>
            <a:pPr lvl="0"/>
            <a:r>
              <a:rPr lang="en-US"/>
              <a:t>Click to edit Master text styles</a:t>
            </a:r>
          </a:p>
        </p:txBody>
      </p:sp>
      <p:sp>
        <p:nvSpPr>
          <p:cNvPr id="5" name="Date Placeholder 4"/>
          <p:cNvSpPr>
            <a:spLocks noGrp="1"/>
          </p:cNvSpPr>
          <p:nvPr>
            <p:ph type="dt" sz="half" idx="10"/>
          </p:nvPr>
        </p:nvSpPr>
        <p:spPr/>
        <p:txBody>
          <a:bodyPr/>
          <a:lstStyle/>
          <a:p>
            <a:fld id="{A00804B3-4F4E-41E9-BFB4-357E9C1FE651}" type="datetimeFigureOut">
              <a:rPr lang="en-CA" smtClean="0"/>
              <a:pPr/>
              <a:t>2019-05-08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83C53CB-40CA-4A93-AB4D-32D25BB16735}"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A305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1" y="1319153"/>
            <a:ext cx="19751040" cy="5490104"/>
          </a:xfrm>
          <a:prstGeom prst="rect">
            <a:avLst/>
          </a:prstGeom>
        </p:spPr>
        <p:txBody>
          <a:bodyPr vert="horz" lIns="417972" tIns="208986" rIns="417972" bIns="208986"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1097281" y="7686150"/>
            <a:ext cx="19751040" cy="21739289"/>
          </a:xfrm>
          <a:prstGeom prst="rect">
            <a:avLst/>
          </a:prstGeom>
        </p:spPr>
        <p:txBody>
          <a:bodyPr vert="horz" lIns="417972" tIns="208986" rIns="417972" bIns="2089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1097281" y="30531083"/>
            <a:ext cx="5120640" cy="1753783"/>
          </a:xfrm>
          <a:prstGeom prst="rect">
            <a:avLst/>
          </a:prstGeom>
        </p:spPr>
        <p:txBody>
          <a:bodyPr vert="horz" lIns="417972" tIns="208986" rIns="417972" bIns="208986" rtlCol="0" anchor="ctr"/>
          <a:lstStyle>
            <a:lvl1pPr algn="l">
              <a:defRPr sz="5503">
                <a:solidFill>
                  <a:schemeClr val="tx1">
                    <a:tint val="75000"/>
                  </a:schemeClr>
                </a:solidFill>
              </a:defRPr>
            </a:lvl1pPr>
          </a:lstStyle>
          <a:p>
            <a:fld id="{A00804B3-4F4E-41E9-BFB4-357E9C1FE651}" type="datetimeFigureOut">
              <a:rPr lang="en-CA" smtClean="0"/>
              <a:pPr/>
              <a:t>2019-05-08</a:t>
            </a:fld>
            <a:endParaRPr lang="en-CA"/>
          </a:p>
        </p:txBody>
      </p:sp>
      <p:sp>
        <p:nvSpPr>
          <p:cNvPr id="5" name="Footer Placeholder 4"/>
          <p:cNvSpPr>
            <a:spLocks noGrp="1"/>
          </p:cNvSpPr>
          <p:nvPr>
            <p:ph type="ftr" sz="quarter" idx="3"/>
          </p:nvPr>
        </p:nvSpPr>
        <p:spPr>
          <a:xfrm>
            <a:off x="7498081" y="30531083"/>
            <a:ext cx="6949440" cy="1753783"/>
          </a:xfrm>
          <a:prstGeom prst="rect">
            <a:avLst/>
          </a:prstGeom>
        </p:spPr>
        <p:txBody>
          <a:bodyPr vert="horz" lIns="417972" tIns="208986" rIns="417972" bIns="208986" rtlCol="0" anchor="ctr"/>
          <a:lstStyle>
            <a:lvl1pPr algn="ctr">
              <a:defRPr sz="5503">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5727681" y="30531083"/>
            <a:ext cx="5120640" cy="1753783"/>
          </a:xfrm>
          <a:prstGeom prst="rect">
            <a:avLst/>
          </a:prstGeom>
        </p:spPr>
        <p:txBody>
          <a:bodyPr vert="horz" lIns="417972" tIns="208986" rIns="417972" bIns="208986" rtlCol="0" anchor="ctr"/>
          <a:lstStyle>
            <a:lvl1pPr algn="r">
              <a:defRPr sz="5503">
                <a:solidFill>
                  <a:schemeClr val="tx1">
                    <a:tint val="75000"/>
                  </a:schemeClr>
                </a:solidFill>
              </a:defRPr>
            </a:lvl1pPr>
          </a:lstStyle>
          <a:p>
            <a:fld id="{F83C53CB-40CA-4A93-AB4D-32D25BB16735}"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82352" rtl="0" eaLnBrk="1" latinLnBrk="0" hangingPunct="1">
        <a:spcBef>
          <a:spcPct val="0"/>
        </a:spcBef>
        <a:buNone/>
        <a:defRPr sz="20112" kern="1200">
          <a:solidFill>
            <a:schemeClr val="tx1"/>
          </a:solidFill>
          <a:latin typeface="+mj-lt"/>
          <a:ea typeface="+mj-ea"/>
          <a:cs typeface="+mj-cs"/>
        </a:defRPr>
      </a:lvl1pPr>
    </p:titleStyle>
    <p:bodyStyle>
      <a:lvl1pPr marL="1568382" indent="-1568382" algn="l" defTabSz="4182352" rtl="0" eaLnBrk="1" latinLnBrk="0" hangingPunct="1">
        <a:spcBef>
          <a:spcPct val="20000"/>
        </a:spcBef>
        <a:buFont typeface="Arial" pitchFamily="34" charset="0"/>
        <a:buChar char="•"/>
        <a:defRPr sz="14610" kern="1200">
          <a:solidFill>
            <a:schemeClr val="tx1"/>
          </a:solidFill>
          <a:latin typeface="+mn-lt"/>
          <a:ea typeface="+mn-ea"/>
          <a:cs typeface="+mn-cs"/>
        </a:defRPr>
      </a:lvl1pPr>
      <a:lvl2pPr marL="3398160" indent="-1306984" algn="l" defTabSz="4182352" rtl="0" eaLnBrk="1" latinLnBrk="0" hangingPunct="1">
        <a:spcBef>
          <a:spcPct val="20000"/>
        </a:spcBef>
        <a:buFont typeface="Arial" pitchFamily="34" charset="0"/>
        <a:buChar char="–"/>
        <a:defRPr sz="12808" kern="1200">
          <a:solidFill>
            <a:schemeClr val="tx1"/>
          </a:solidFill>
          <a:latin typeface="+mn-lt"/>
          <a:ea typeface="+mn-ea"/>
          <a:cs typeface="+mn-cs"/>
        </a:defRPr>
      </a:lvl2pPr>
      <a:lvl3pPr marL="5227939" indent="-1045587" algn="l" defTabSz="4182352" rtl="0" eaLnBrk="1" latinLnBrk="0" hangingPunct="1">
        <a:spcBef>
          <a:spcPct val="20000"/>
        </a:spcBef>
        <a:buFont typeface="Arial" pitchFamily="34" charset="0"/>
        <a:buChar char="•"/>
        <a:defRPr sz="11008" kern="1200">
          <a:solidFill>
            <a:schemeClr val="tx1"/>
          </a:solidFill>
          <a:latin typeface="+mn-lt"/>
          <a:ea typeface="+mn-ea"/>
          <a:cs typeface="+mn-cs"/>
        </a:defRPr>
      </a:lvl3pPr>
      <a:lvl4pPr marL="7319115" indent="-1045587" algn="l" defTabSz="4182352" rtl="0" eaLnBrk="1" latinLnBrk="0" hangingPunct="1">
        <a:spcBef>
          <a:spcPct val="20000"/>
        </a:spcBef>
        <a:buFont typeface="Arial" pitchFamily="34" charset="0"/>
        <a:buChar char="–"/>
        <a:defRPr sz="9105" kern="1200">
          <a:solidFill>
            <a:schemeClr val="tx1"/>
          </a:solidFill>
          <a:latin typeface="+mn-lt"/>
          <a:ea typeface="+mn-ea"/>
          <a:cs typeface="+mn-cs"/>
        </a:defRPr>
      </a:lvl4pPr>
      <a:lvl5pPr marL="9410291" indent="-1045587" algn="l" defTabSz="4182352" rtl="0" eaLnBrk="1" latinLnBrk="0" hangingPunct="1">
        <a:spcBef>
          <a:spcPct val="20000"/>
        </a:spcBef>
        <a:buFont typeface="Arial" pitchFamily="34" charset="0"/>
        <a:buChar char="»"/>
        <a:defRPr sz="9105" kern="1200">
          <a:solidFill>
            <a:schemeClr val="tx1"/>
          </a:solidFill>
          <a:latin typeface="+mn-lt"/>
          <a:ea typeface="+mn-ea"/>
          <a:cs typeface="+mn-cs"/>
        </a:defRPr>
      </a:lvl5pPr>
      <a:lvl6pPr marL="11501466" indent="-1045587" algn="l" defTabSz="4182352" rtl="0" eaLnBrk="1" latinLnBrk="0" hangingPunct="1">
        <a:spcBef>
          <a:spcPct val="20000"/>
        </a:spcBef>
        <a:buFont typeface="Arial" pitchFamily="34" charset="0"/>
        <a:buChar char="•"/>
        <a:defRPr sz="9105" kern="1200">
          <a:solidFill>
            <a:schemeClr val="tx1"/>
          </a:solidFill>
          <a:latin typeface="+mn-lt"/>
          <a:ea typeface="+mn-ea"/>
          <a:cs typeface="+mn-cs"/>
        </a:defRPr>
      </a:lvl6pPr>
      <a:lvl7pPr marL="13592641" indent="-1045587" algn="l" defTabSz="4182352" rtl="0" eaLnBrk="1" latinLnBrk="0" hangingPunct="1">
        <a:spcBef>
          <a:spcPct val="20000"/>
        </a:spcBef>
        <a:buFont typeface="Arial" pitchFamily="34" charset="0"/>
        <a:buChar char="•"/>
        <a:defRPr sz="9105" kern="1200">
          <a:solidFill>
            <a:schemeClr val="tx1"/>
          </a:solidFill>
          <a:latin typeface="+mn-lt"/>
          <a:ea typeface="+mn-ea"/>
          <a:cs typeface="+mn-cs"/>
        </a:defRPr>
      </a:lvl7pPr>
      <a:lvl8pPr marL="15683817" indent="-1045587" algn="l" defTabSz="4182352" rtl="0" eaLnBrk="1" latinLnBrk="0" hangingPunct="1">
        <a:spcBef>
          <a:spcPct val="20000"/>
        </a:spcBef>
        <a:buFont typeface="Arial" pitchFamily="34" charset="0"/>
        <a:buChar char="•"/>
        <a:defRPr sz="9105" kern="1200">
          <a:solidFill>
            <a:schemeClr val="tx1"/>
          </a:solidFill>
          <a:latin typeface="+mn-lt"/>
          <a:ea typeface="+mn-ea"/>
          <a:cs typeface="+mn-cs"/>
        </a:defRPr>
      </a:lvl8pPr>
      <a:lvl9pPr marL="17774993" indent="-1045587" algn="l" defTabSz="4182352" rtl="0" eaLnBrk="1" latinLnBrk="0" hangingPunct="1">
        <a:spcBef>
          <a:spcPct val="20000"/>
        </a:spcBef>
        <a:buFont typeface="Arial" pitchFamily="34" charset="0"/>
        <a:buChar char="•"/>
        <a:defRPr sz="9105" kern="1200">
          <a:solidFill>
            <a:schemeClr val="tx1"/>
          </a:solidFill>
          <a:latin typeface="+mn-lt"/>
          <a:ea typeface="+mn-ea"/>
          <a:cs typeface="+mn-cs"/>
        </a:defRPr>
      </a:lvl9pPr>
    </p:bodyStyle>
    <p:otherStyle>
      <a:defPPr>
        <a:defRPr lang="en-US"/>
      </a:defPPr>
      <a:lvl1pPr marL="0" algn="l" defTabSz="4182352" rtl="0" eaLnBrk="1" latinLnBrk="0" hangingPunct="1">
        <a:defRPr sz="8206" kern="1200">
          <a:solidFill>
            <a:schemeClr val="tx1"/>
          </a:solidFill>
          <a:latin typeface="+mn-lt"/>
          <a:ea typeface="+mn-ea"/>
          <a:cs typeface="+mn-cs"/>
        </a:defRPr>
      </a:lvl1pPr>
      <a:lvl2pPr marL="2091176" algn="l" defTabSz="4182352" rtl="0" eaLnBrk="1" latinLnBrk="0" hangingPunct="1">
        <a:defRPr sz="8206" kern="1200">
          <a:solidFill>
            <a:schemeClr val="tx1"/>
          </a:solidFill>
          <a:latin typeface="+mn-lt"/>
          <a:ea typeface="+mn-ea"/>
          <a:cs typeface="+mn-cs"/>
        </a:defRPr>
      </a:lvl2pPr>
      <a:lvl3pPr marL="4182352" algn="l" defTabSz="4182352" rtl="0" eaLnBrk="1" latinLnBrk="0" hangingPunct="1">
        <a:defRPr sz="8206" kern="1200">
          <a:solidFill>
            <a:schemeClr val="tx1"/>
          </a:solidFill>
          <a:latin typeface="+mn-lt"/>
          <a:ea typeface="+mn-ea"/>
          <a:cs typeface="+mn-cs"/>
        </a:defRPr>
      </a:lvl3pPr>
      <a:lvl4pPr marL="6273526" algn="l" defTabSz="4182352" rtl="0" eaLnBrk="1" latinLnBrk="0" hangingPunct="1">
        <a:defRPr sz="8206" kern="1200">
          <a:solidFill>
            <a:schemeClr val="tx1"/>
          </a:solidFill>
          <a:latin typeface="+mn-lt"/>
          <a:ea typeface="+mn-ea"/>
          <a:cs typeface="+mn-cs"/>
        </a:defRPr>
      </a:lvl4pPr>
      <a:lvl5pPr marL="8364702" algn="l" defTabSz="4182352" rtl="0" eaLnBrk="1" latinLnBrk="0" hangingPunct="1">
        <a:defRPr sz="8206" kern="1200">
          <a:solidFill>
            <a:schemeClr val="tx1"/>
          </a:solidFill>
          <a:latin typeface="+mn-lt"/>
          <a:ea typeface="+mn-ea"/>
          <a:cs typeface="+mn-cs"/>
        </a:defRPr>
      </a:lvl5pPr>
      <a:lvl6pPr marL="10455878" algn="l" defTabSz="4182352" rtl="0" eaLnBrk="1" latinLnBrk="0" hangingPunct="1">
        <a:defRPr sz="8206" kern="1200">
          <a:solidFill>
            <a:schemeClr val="tx1"/>
          </a:solidFill>
          <a:latin typeface="+mn-lt"/>
          <a:ea typeface="+mn-ea"/>
          <a:cs typeface="+mn-cs"/>
        </a:defRPr>
      </a:lvl6pPr>
      <a:lvl7pPr marL="12547054" algn="l" defTabSz="4182352" rtl="0" eaLnBrk="1" latinLnBrk="0" hangingPunct="1">
        <a:defRPr sz="8206" kern="1200">
          <a:solidFill>
            <a:schemeClr val="tx1"/>
          </a:solidFill>
          <a:latin typeface="+mn-lt"/>
          <a:ea typeface="+mn-ea"/>
          <a:cs typeface="+mn-cs"/>
        </a:defRPr>
      </a:lvl7pPr>
      <a:lvl8pPr marL="14638230" algn="l" defTabSz="4182352" rtl="0" eaLnBrk="1" latinLnBrk="0" hangingPunct="1">
        <a:defRPr sz="8206" kern="1200">
          <a:solidFill>
            <a:schemeClr val="tx1"/>
          </a:solidFill>
          <a:latin typeface="+mn-lt"/>
          <a:ea typeface="+mn-ea"/>
          <a:cs typeface="+mn-cs"/>
        </a:defRPr>
      </a:lvl8pPr>
      <a:lvl9pPr marL="16729405" algn="l" defTabSz="4182352" rtl="0" eaLnBrk="1" latinLnBrk="0" hangingPunct="1">
        <a:defRPr sz="820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A305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808" y="1319083"/>
            <a:ext cx="19751993" cy="5490754"/>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1096808" y="7685760"/>
            <a:ext cx="19751993" cy="21739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1096807" y="30531194"/>
            <a:ext cx="5120887" cy="1753142"/>
          </a:xfrm>
          <a:prstGeom prst="rect">
            <a:avLst/>
          </a:prstGeom>
        </p:spPr>
        <p:txBody>
          <a:bodyPr vert="horz" lIns="91440" tIns="45720" rIns="91440" bIns="45720" rtlCol="0" anchor="ctr"/>
          <a:lstStyle>
            <a:lvl1pPr algn="l">
              <a:defRPr sz="1201">
                <a:solidFill>
                  <a:schemeClr val="tx1">
                    <a:tint val="75000"/>
                  </a:schemeClr>
                </a:solidFill>
              </a:defRPr>
            </a:lvl1pPr>
          </a:lstStyle>
          <a:p>
            <a:fld id="{35EAFBB9-E778-420C-8DCD-DC31DDADC76A}" type="datetimeFigureOut">
              <a:rPr lang="en-CA" smtClean="0"/>
              <a:t>2019-05-08</a:t>
            </a:fld>
            <a:endParaRPr lang="en-CA"/>
          </a:p>
        </p:txBody>
      </p:sp>
      <p:sp>
        <p:nvSpPr>
          <p:cNvPr id="5" name="Footer Placeholder 4"/>
          <p:cNvSpPr>
            <a:spLocks noGrp="1"/>
          </p:cNvSpPr>
          <p:nvPr>
            <p:ph type="ftr" sz="quarter" idx="3"/>
          </p:nvPr>
        </p:nvSpPr>
        <p:spPr>
          <a:xfrm>
            <a:off x="7497652" y="30531194"/>
            <a:ext cx="6950305" cy="1753142"/>
          </a:xfrm>
          <a:prstGeom prst="rect">
            <a:avLst/>
          </a:prstGeom>
        </p:spPr>
        <p:txBody>
          <a:bodyPr vert="horz" lIns="91440" tIns="45720" rIns="91440" bIns="45720" rtlCol="0" anchor="ctr"/>
          <a:lstStyle>
            <a:lvl1pPr algn="ctr">
              <a:defRPr sz="1201">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5727913" y="30531194"/>
            <a:ext cx="5120887" cy="1753142"/>
          </a:xfrm>
          <a:prstGeom prst="rect">
            <a:avLst/>
          </a:prstGeom>
        </p:spPr>
        <p:txBody>
          <a:bodyPr vert="horz" lIns="91440" tIns="45720" rIns="91440" bIns="45720" rtlCol="0" anchor="ctr"/>
          <a:lstStyle>
            <a:lvl1pPr algn="r">
              <a:defRPr sz="1201">
                <a:solidFill>
                  <a:schemeClr val="tx1">
                    <a:tint val="75000"/>
                  </a:schemeClr>
                </a:solidFill>
              </a:defRPr>
            </a:lvl1pPr>
          </a:lstStyle>
          <a:p>
            <a:fld id="{D21F5A77-2DC7-4C05-B5AB-B39951FF65A7}"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976" rtl="0" eaLnBrk="1" latinLnBrk="0" hangingPunct="1">
        <a:spcBef>
          <a:spcPct val="0"/>
        </a:spcBef>
        <a:buNone/>
        <a:defRPr sz="4404" kern="1200">
          <a:solidFill>
            <a:schemeClr val="tx1"/>
          </a:solidFill>
          <a:latin typeface="+mj-lt"/>
          <a:ea typeface="+mj-ea"/>
          <a:cs typeface="+mj-cs"/>
        </a:defRPr>
      </a:lvl1pPr>
    </p:titleStyle>
    <p:bodyStyle>
      <a:lvl1pPr marL="343115" indent="-343115" algn="l" defTabSz="914976" rtl="0" eaLnBrk="1" latinLnBrk="0" hangingPunct="1">
        <a:spcBef>
          <a:spcPct val="20000"/>
        </a:spcBef>
        <a:buFont typeface="Arial" pitchFamily="34" charset="0"/>
        <a:buChar char="•"/>
        <a:defRPr sz="3203" kern="1200">
          <a:solidFill>
            <a:schemeClr val="tx1"/>
          </a:solidFill>
          <a:latin typeface="+mn-lt"/>
          <a:ea typeface="+mn-ea"/>
          <a:cs typeface="+mn-cs"/>
        </a:defRPr>
      </a:lvl1pPr>
      <a:lvl2pPr marL="743417" indent="-285930" algn="l" defTabSz="914976" rtl="0" eaLnBrk="1" latinLnBrk="0" hangingPunct="1">
        <a:spcBef>
          <a:spcPct val="20000"/>
        </a:spcBef>
        <a:buFont typeface="Arial" pitchFamily="34" charset="0"/>
        <a:buChar char="–"/>
        <a:defRPr sz="2801" kern="1200">
          <a:solidFill>
            <a:schemeClr val="tx1"/>
          </a:solidFill>
          <a:latin typeface="+mn-lt"/>
          <a:ea typeface="+mn-ea"/>
          <a:cs typeface="+mn-cs"/>
        </a:defRPr>
      </a:lvl2pPr>
      <a:lvl3pPr marL="1143718" indent="-228744" algn="l" defTabSz="914976" rtl="0" eaLnBrk="1" latinLnBrk="0" hangingPunct="1">
        <a:spcBef>
          <a:spcPct val="20000"/>
        </a:spcBef>
        <a:buFont typeface="Arial" pitchFamily="34" charset="0"/>
        <a:buChar char="•"/>
        <a:defRPr sz="2402" kern="1200">
          <a:solidFill>
            <a:schemeClr val="tx1"/>
          </a:solidFill>
          <a:latin typeface="+mn-lt"/>
          <a:ea typeface="+mn-ea"/>
          <a:cs typeface="+mn-cs"/>
        </a:defRPr>
      </a:lvl3pPr>
      <a:lvl4pPr marL="1601206" indent="-228744" algn="l" defTabSz="914976" rtl="0" eaLnBrk="1" latinLnBrk="0" hangingPunct="1">
        <a:spcBef>
          <a:spcPct val="20000"/>
        </a:spcBef>
        <a:buFont typeface="Arial" pitchFamily="34" charset="0"/>
        <a:buChar char="–"/>
        <a:defRPr sz="2002" kern="1200">
          <a:solidFill>
            <a:schemeClr val="tx1"/>
          </a:solidFill>
          <a:latin typeface="+mn-lt"/>
          <a:ea typeface="+mn-ea"/>
          <a:cs typeface="+mn-cs"/>
        </a:defRPr>
      </a:lvl4pPr>
      <a:lvl5pPr marL="2058694" indent="-228744" algn="l" defTabSz="914976" rtl="0" eaLnBrk="1" latinLnBrk="0" hangingPunct="1">
        <a:spcBef>
          <a:spcPct val="20000"/>
        </a:spcBef>
        <a:buFont typeface="Arial" pitchFamily="34" charset="0"/>
        <a:buChar char="»"/>
        <a:defRPr sz="2002" kern="1200">
          <a:solidFill>
            <a:schemeClr val="tx1"/>
          </a:solidFill>
          <a:latin typeface="+mn-lt"/>
          <a:ea typeface="+mn-ea"/>
          <a:cs typeface="+mn-cs"/>
        </a:defRPr>
      </a:lvl5pPr>
      <a:lvl6pPr marL="2516182" indent="-228744" algn="l" defTabSz="914976" rtl="0" eaLnBrk="1" latinLnBrk="0" hangingPunct="1">
        <a:spcBef>
          <a:spcPct val="20000"/>
        </a:spcBef>
        <a:buFont typeface="Arial" pitchFamily="34" charset="0"/>
        <a:buChar char="•"/>
        <a:defRPr sz="2002" kern="1200">
          <a:solidFill>
            <a:schemeClr val="tx1"/>
          </a:solidFill>
          <a:latin typeface="+mn-lt"/>
          <a:ea typeface="+mn-ea"/>
          <a:cs typeface="+mn-cs"/>
        </a:defRPr>
      </a:lvl6pPr>
      <a:lvl7pPr marL="2973668" indent="-228744" algn="l" defTabSz="914976" rtl="0" eaLnBrk="1" latinLnBrk="0" hangingPunct="1">
        <a:spcBef>
          <a:spcPct val="20000"/>
        </a:spcBef>
        <a:buFont typeface="Arial" pitchFamily="34" charset="0"/>
        <a:buChar char="•"/>
        <a:defRPr sz="2002" kern="1200">
          <a:solidFill>
            <a:schemeClr val="tx1"/>
          </a:solidFill>
          <a:latin typeface="+mn-lt"/>
          <a:ea typeface="+mn-ea"/>
          <a:cs typeface="+mn-cs"/>
        </a:defRPr>
      </a:lvl7pPr>
      <a:lvl8pPr marL="3431156" indent="-228744" algn="l" defTabSz="914976" rtl="0" eaLnBrk="1" latinLnBrk="0" hangingPunct="1">
        <a:spcBef>
          <a:spcPct val="20000"/>
        </a:spcBef>
        <a:buFont typeface="Arial" pitchFamily="34" charset="0"/>
        <a:buChar char="•"/>
        <a:defRPr sz="2002" kern="1200">
          <a:solidFill>
            <a:schemeClr val="tx1"/>
          </a:solidFill>
          <a:latin typeface="+mn-lt"/>
          <a:ea typeface="+mn-ea"/>
          <a:cs typeface="+mn-cs"/>
        </a:defRPr>
      </a:lvl8pPr>
      <a:lvl9pPr marL="3888644" indent="-228744" algn="l" defTabSz="914976" rtl="0" eaLnBrk="1" latinLnBrk="0" hangingPunct="1">
        <a:spcBef>
          <a:spcPct val="20000"/>
        </a:spcBef>
        <a:buFont typeface="Arial" pitchFamily="34" charset="0"/>
        <a:buChar char="•"/>
        <a:defRPr sz="2002" kern="1200">
          <a:solidFill>
            <a:schemeClr val="tx1"/>
          </a:solidFill>
          <a:latin typeface="+mn-lt"/>
          <a:ea typeface="+mn-ea"/>
          <a:cs typeface="+mn-cs"/>
        </a:defRPr>
      </a:lvl9pPr>
    </p:bodyStyle>
    <p:otherStyle>
      <a:defPPr>
        <a:defRPr lang="en-US"/>
      </a:defPPr>
      <a:lvl1pPr marL="0" algn="l" defTabSz="914976" rtl="0" eaLnBrk="1" latinLnBrk="0" hangingPunct="1">
        <a:defRPr sz="1800" kern="1200">
          <a:solidFill>
            <a:schemeClr val="tx1"/>
          </a:solidFill>
          <a:latin typeface="+mn-lt"/>
          <a:ea typeface="+mn-ea"/>
          <a:cs typeface="+mn-cs"/>
        </a:defRPr>
      </a:lvl1pPr>
      <a:lvl2pPr marL="457488" algn="l" defTabSz="914976" rtl="0" eaLnBrk="1" latinLnBrk="0" hangingPunct="1">
        <a:defRPr sz="1800" kern="1200">
          <a:solidFill>
            <a:schemeClr val="tx1"/>
          </a:solidFill>
          <a:latin typeface="+mn-lt"/>
          <a:ea typeface="+mn-ea"/>
          <a:cs typeface="+mn-cs"/>
        </a:defRPr>
      </a:lvl2pPr>
      <a:lvl3pPr marL="914976" algn="l" defTabSz="914976" rtl="0" eaLnBrk="1" latinLnBrk="0" hangingPunct="1">
        <a:defRPr sz="1800" kern="1200">
          <a:solidFill>
            <a:schemeClr val="tx1"/>
          </a:solidFill>
          <a:latin typeface="+mn-lt"/>
          <a:ea typeface="+mn-ea"/>
          <a:cs typeface="+mn-cs"/>
        </a:defRPr>
      </a:lvl3pPr>
      <a:lvl4pPr marL="1372462" algn="l" defTabSz="914976" rtl="0" eaLnBrk="1" latinLnBrk="0" hangingPunct="1">
        <a:defRPr sz="1800" kern="1200">
          <a:solidFill>
            <a:schemeClr val="tx1"/>
          </a:solidFill>
          <a:latin typeface="+mn-lt"/>
          <a:ea typeface="+mn-ea"/>
          <a:cs typeface="+mn-cs"/>
        </a:defRPr>
      </a:lvl4pPr>
      <a:lvl5pPr marL="1829950" algn="l" defTabSz="914976" rtl="0" eaLnBrk="1" latinLnBrk="0" hangingPunct="1">
        <a:defRPr sz="1800" kern="1200">
          <a:solidFill>
            <a:schemeClr val="tx1"/>
          </a:solidFill>
          <a:latin typeface="+mn-lt"/>
          <a:ea typeface="+mn-ea"/>
          <a:cs typeface="+mn-cs"/>
        </a:defRPr>
      </a:lvl5pPr>
      <a:lvl6pPr marL="2287438" algn="l" defTabSz="914976" rtl="0" eaLnBrk="1" latinLnBrk="0" hangingPunct="1">
        <a:defRPr sz="1800" kern="1200">
          <a:solidFill>
            <a:schemeClr val="tx1"/>
          </a:solidFill>
          <a:latin typeface="+mn-lt"/>
          <a:ea typeface="+mn-ea"/>
          <a:cs typeface="+mn-cs"/>
        </a:defRPr>
      </a:lvl6pPr>
      <a:lvl7pPr marL="2744926" algn="l" defTabSz="914976" rtl="0" eaLnBrk="1" latinLnBrk="0" hangingPunct="1">
        <a:defRPr sz="1800" kern="1200">
          <a:solidFill>
            <a:schemeClr val="tx1"/>
          </a:solidFill>
          <a:latin typeface="+mn-lt"/>
          <a:ea typeface="+mn-ea"/>
          <a:cs typeface="+mn-cs"/>
        </a:defRPr>
      </a:lvl7pPr>
      <a:lvl8pPr marL="3202412" algn="l" defTabSz="914976" rtl="0" eaLnBrk="1" latinLnBrk="0" hangingPunct="1">
        <a:defRPr sz="1800" kern="1200">
          <a:solidFill>
            <a:schemeClr val="tx1"/>
          </a:solidFill>
          <a:latin typeface="+mn-lt"/>
          <a:ea typeface="+mn-ea"/>
          <a:cs typeface="+mn-cs"/>
        </a:defRPr>
      </a:lvl8pPr>
      <a:lvl9pPr marL="3659900" algn="l" defTabSz="91497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83546" y="88327"/>
            <a:ext cx="21770242" cy="32748335"/>
          </a:xfrm>
          <a:prstGeom prst="rect">
            <a:avLst/>
          </a:prstGeom>
          <a:solidFill>
            <a:srgbClr val="4F2683"/>
          </a:solid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3600">
              <a:latin typeface="+mj-lt"/>
              <a:cs typeface="Arial" panose="020B0604020202020204" pitchFamily="34" charset="0"/>
            </a:endParaRPr>
          </a:p>
        </p:txBody>
      </p:sp>
      <p:sp>
        <p:nvSpPr>
          <p:cNvPr id="18" name="Rectangle 17"/>
          <p:cNvSpPr/>
          <p:nvPr/>
        </p:nvSpPr>
        <p:spPr>
          <a:xfrm>
            <a:off x="169879" y="4234008"/>
            <a:ext cx="21577526" cy="28516707"/>
          </a:xfrm>
          <a:prstGeom prst="rect">
            <a:avLst/>
          </a:prstGeom>
          <a:solidFill>
            <a:srgbClr val="0101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ln>
                <a:solidFill>
                  <a:schemeClr val="bg1"/>
                </a:solidFill>
              </a:ln>
              <a:latin typeface="+mj-lt"/>
              <a:cs typeface="Arial" panose="020B0604020202020204" pitchFamily="34" charset="0"/>
            </a:endParaRPr>
          </a:p>
        </p:txBody>
      </p:sp>
      <p:pic>
        <p:nvPicPr>
          <p:cNvPr id="8" name="Picture 7" descr="CPSX logo.png"/>
          <p:cNvPicPr>
            <a:picLocks noChangeAspect="1"/>
          </p:cNvPicPr>
          <p:nvPr/>
        </p:nvPicPr>
        <p:blipFill>
          <a:blip r:embed="rId3" cstate="print"/>
          <a:stretch>
            <a:fillRect/>
          </a:stretch>
        </p:blipFill>
        <p:spPr>
          <a:xfrm>
            <a:off x="13066845" y="2038850"/>
            <a:ext cx="3616634" cy="1644956"/>
          </a:xfrm>
          <a:prstGeom prst="rect">
            <a:avLst/>
          </a:prstGeom>
        </p:spPr>
      </p:pic>
      <p:sp>
        <p:nvSpPr>
          <p:cNvPr id="19" name="TextBox 18"/>
          <p:cNvSpPr txBox="1"/>
          <p:nvPr/>
        </p:nvSpPr>
        <p:spPr>
          <a:xfrm>
            <a:off x="1308503" y="414647"/>
            <a:ext cx="19726780" cy="2554545"/>
          </a:xfrm>
          <a:prstGeom prst="rect">
            <a:avLst/>
          </a:prstGeom>
          <a:noFill/>
        </p:spPr>
        <p:txBody>
          <a:bodyPr wrap="square" rtlCol="0" anchor="t">
            <a:spAutoFit/>
          </a:bodyPr>
          <a:lstStyle/>
          <a:p>
            <a:r>
              <a:rPr lang="en-CA" sz="8000" dirty="0">
                <a:solidFill>
                  <a:schemeClr val="bg1"/>
                </a:solidFill>
                <a:latin typeface="+mj-lt"/>
                <a:cs typeface="Arial"/>
              </a:rPr>
              <a:t>Western University – Nunavut Arctic College CubeSat Mission</a:t>
            </a:r>
          </a:p>
        </p:txBody>
      </p:sp>
      <p:pic>
        <p:nvPicPr>
          <p:cNvPr id="21" name="Picture 20" descr="Western.png"/>
          <p:cNvPicPr>
            <a:picLocks noChangeAspect="1"/>
          </p:cNvPicPr>
          <p:nvPr/>
        </p:nvPicPr>
        <p:blipFill>
          <a:blip r:embed="rId4" cstate="print"/>
          <a:stretch>
            <a:fillRect/>
          </a:stretch>
        </p:blipFill>
        <p:spPr>
          <a:xfrm>
            <a:off x="19340205" y="1088067"/>
            <a:ext cx="2407200" cy="2740908"/>
          </a:xfrm>
          <a:prstGeom prst="rect">
            <a:avLst/>
          </a:prstGeom>
        </p:spPr>
      </p:pic>
      <p:pic>
        <p:nvPicPr>
          <p:cNvPr id="3" name="Picture 2" descr="Good CPSX Swoosh.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6692" y="372375"/>
            <a:ext cx="7110627" cy="3577585"/>
          </a:xfrm>
          <a:prstGeom prst="rect">
            <a:avLst/>
          </a:prstGeom>
        </p:spPr>
      </p:pic>
      <p:cxnSp>
        <p:nvCxnSpPr>
          <p:cNvPr id="49" name="Straight Connector 48">
            <a:extLst>
              <a:ext uri="{FF2B5EF4-FFF2-40B4-BE49-F238E27FC236}">
                <a16:creationId xmlns:a16="http://schemas.microsoft.com/office/drawing/2014/main" id="{42E9F9D9-B148-4AF6-9704-0017272402F5}"/>
              </a:ext>
            </a:extLst>
          </p:cNvPr>
          <p:cNvCxnSpPr>
            <a:cxnSpLocks/>
          </p:cNvCxnSpPr>
          <p:nvPr/>
        </p:nvCxnSpPr>
        <p:spPr>
          <a:xfrm flipV="1">
            <a:off x="46743" y="4187174"/>
            <a:ext cx="21698391" cy="3452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AutoShape 8" descr="data:image/jpg;base64,%20/9j/4AAQSkZJRgABAQEAYABgAAD/2wBDAAUDBAQEAwUEBAQFBQUGBwwIBwcHBw8LCwkMEQ8SEhEPERETFhwXExQaFRERGCEYGh0dHx8fExciJCIeJBweHx7/2wBDAQUFBQcGBw4ICA4eFBEUHh4eHh4eHh4eHh4eHh4eHh4eHh4eHh4eHh4eHh4eHh4eHh4eHh4eHh4eHh4eHh4eHh7/wAARCACeAV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DwKKbN/qn/wB00AZNxrbpMyQ6fNKg/j8xVz+BNRnXpgOdKm/7/J/jXIavqzaJp1xfXl1AQJPl86XYqg8AbsYB/TOKxD470210L7TNfJ5qoWKXDqGz1w2OOK2dNJswVVtJvS56N/wkkmcf2XN/3+T/ABqRdembGNLl5/6apXluleJrXVm22N0pE8r7gZg4Xpjaf7uCCMetaunS31qhnuLq32LMPMCXO0Mmcbdx6fMR+HFEqajBS76hGq5TcV0O/wD7cm/6Bkn/AH9Wj+25f+gdJ/39WsKCa5e/dGkjcNCjIVkBCcHOV75PIPoKo/aLsaTbTNKjMsqLIou+ZuDnD44BbBA9BWLnFX0fX8DflkdX/bcv/QPk/wC/q0v9tyf9A+T/AL+rXMtNcf2q0P2iMnylYYl4T5TkFMcknkH0FU0vrkaNDOrRSFZFVl+1n978vUOBxk/NjHQUOcez6/gLlk+p2X9tSf8AQPk/7+LR/bb/APPi/wD38WuRjuboa00BuYWzArBxOcL8h48vGDlvmznoKorqNydIim8yNiJVVkF42ZTtPIfGRk4bAHQU3OPYSUu53v8Abbf8+T/9/Fo/tps/8ebf9/BXHC7n/tPyftMbN5SncJjhRsPGzGOW5znoKorqE/8AY0UrSBgJlVkF426X5Tkh8ZGT82MdBQ5RV9O/4AlLTU78a03/AD5v/wB/BSjWm/583/7+CuKS+uDqpgNxGzeSreZ5xwBsPGzGOW+bOc4qhJqEp0pZvMUp9oC+V9ucF/lxkSAZALfNjGMCm5RV9O/4AlJ9T0T+2m/582/7+Cj+2m/582/7+CuH+13A1pYvtUZYwg+YZzgfIePLxtyW+bdnOBVOLUpv7EE0jKQJgDGL6T5vl6iTbu5Pz4xjHtQ5RV9O/wCAld9T0Uay3/Po/wD38FH9sn/n0b/vsVw0d5MdfWL7VGT5Abf9obGNh48vG0kn5t2c4FZ8eoTHRDOJkZRcgGMX8pLfLyRJt3DLfNtxjA60nKK6dwSk+p6T/bJ/59W/77FH9sH/AJ9H/wC+xXCi7uP7Zhi+1RljCGMvnttxsPGzG0kt82c5wKrre3I0mSSTaMTAeSL2XJG3rv27uT82MYwKHKK6dwSk+p6F/bJ/59G/77FH9stni0b/AL+CuGS4uP7ZhU3MTAwrmTz3wfkOVCY2kk/NnOcVRF9cnSbiRih2zgGAXs2fu8nft3DJw2MYxQ5RV9ASb6no/wDbB/59G/7+Cj+2G/59G/7+CuGW6uP7Xtk+0xsfJBabz2wfkPGzG0kn5t2c4FRQ30v9kXE29GHnBfK+2SE529d+3cMn5sYxihyiunfqNKT6nfHWWH/Lo3/fwUg1ps/8ebf9/BXILNcDVbWJrmJsxKWlEzfN8hyoTG05PzZznAqIXUpsLiU7cLMB5X2uQEfL137dwyfmxjGKTnFdO/4AlJ9TsTryiURG1IkKlgvmDJAxk/qKI9eEgylqWHtIK5SaNjeW/mCKRyqt5/mH5gF6BcY681paXbyW9sUkLFi5bnrz+NbQjCcW+zsZTlOMkujOgl1YrDBLHbM/mqWxvAxzVeHXmmTfHZllyRkSjscHtXP+I0uJdLsEt1lYlGDBOhG/oeazvKPkz50chmI8uPccD5cH58ZHPPSn7Ncqdr3uS6z53Ha1tzszrUg/5cT/AN/RQNakP/Li3/f0VxUkOprptulvfRWRDOJPMAXJJ4wOfyqfR/tKXv8ApU5uHEW1pUxsJz0+oHtTVJXa7C9u7Luzrm1t1HNi3/f0Un9vNnBsX/7+iuY8RQzXUKCGMyKAdwVQSfbmuZ1Czuls1hWKMXkcqtkoF+T0J9+B0q1h4tJoiWKcZNM9StNajmnWGSF4i52qSwIz6Vq1wXh21uLeCzW4AU/aUKptxtG8ce9d7XPUioysjqpycopsKKKKgsKKKKACiiigAplx/qJP90/yp9MmXdE6+qkUAfPPxRa7n8HaiArPtu1OH5IXPUfiBXhOsLbNpdwl42yIoQSTivqTxr4V07xFoN7pbQTuksoMixsUYsDnOfSuLufg9p+raAi3xMkzR/MkBO0sPTJ619Pg85p4ahPDyp3vr+HU+WxuSVMVXp4iNS3L/nfQ4b4KahHY+G4LubTbq6MjeWEtk3EYAwSMjivYrTTdE1DSPs19ZXr2sjLIY3j5DK2QDyQeRXM2ng3w54d0GCwv5WSAXhAQS5eMbcBCRjkAZNdZpS26aRafZbmRbZkURt5nb5uQSen6149KSqys9rHsV+ajHmjvc6mOOwhkWbz2hSVEzE7gAgLgEg85AOKjhtbOSGO3iv5i8RBikSYb0CqVAHtgn861NIijks0d1WQ7QNzAEngd6szwwrCzLEgIHBA6VzyhTu9DqjObSdzBn0+GO6Nws1wA6BXi3/IxUbQxHrgkVVGnxx2ixrf3sZjIKT+d86KF24BxjG3IrT1DOzK9s1HqGjx3Hga9vZLt/MksJZBggIoKE4/xocKa3Q4ym+pytzrXhuHUZIk12HJiXfD9rXyThdob/e28daxV1iyVVT+3IkEci+VcjUkMgUDaFHooXI79fxr4QU5bU8uRx8wxnZzQwhNvpu64YAH5Tsz5nPep5ofyIfJP+dn3k3iPRBrItoNVieLaDMn2xRCDt2huvLYyOv60y61zSYbJFTXJXkST91MNQTzQANoAIzhdvHPavhMRwfaNR/0g52ncuz7nPUVGy2/2LTx9sbbvO1tp+fnpT56f8iF7Op/Ofeq67oS3Dzf2tGq+UP8ARzfx+U5C7c7d33sHGaz7fxHZtDGkmsCBldSk41WNpVXGzbuB4G3IxXxAY7b7fqH+kEsYzuXZ9z3qB4bX+zbL/S2A8w7X2H5znpTUoa3ggdOenvs+85PEXh9dUiiOuQeUYyfK+3p5O4LtyVzy23IzVX/hI9FOnylfEDmaOfaki6qnnEAbMBs8LtOMHt+dfDUkcY1S92zHf5R3pt+6PWqhEP8AZdupuWCCU7X2H5j6VPNT/kQOnP8AnZ99L4l8PLqscf8AbkAj8oN5X9oJ5IbbtBK5+9tyM1Vm8UeHo9Od4/EcrSJMFEv9oqJsAbMK2fuhSR9M9+a+GtsR1a5ZpjvMR3Js4UY61VlS2/sWJVuWZRMcN5eNx9KfPT/kQ/Zz/nP0IS803yU1BdSP2FYxx9q/0c4XYHPbOOM5rBm8XaO+mMYdemN00/lpKdRUSrgbB82R8uDj8fxr5Lh8Ra1/wjTaGJpfsHlcxZ+UDP8AjXE/uv7NmzcHb5v38dPanemt4XJcKktp2PvCHxJpEmswRR6tAIoYx5yG/XyC23aCq7uWxkZ//XQniPRP7PkkXxDJ57SkRyjVFMpwu0ANnhcZGP618MbYxqlr+8IbyxhMcH3qt+7/ALPu/wB8ceZy/wDd56U3Om/sIFSqL7bPu6516zkltra21m3tiqKZY/tyGNQAVztzy23gH39qXT/ENm0dxeza+6oGUREaiPPfA29ewA46etfDC7ft9iPN52DC9m96jQj7BqB85vvjLf3eegqva07W9mv63IeHne/tH/Wx+kdiun3nk31neNPAgAVIrjfDuC7ckDgttOM1YttOTZIgvb/zJHDGfzz5igDAUHsMZGK8G/ZNvpI/h00CsSBcu7cngYX8K9l0zxRob3At/t6GYjIQKxP5Yp+wi1flE6zTtzf0jopNNjae3dJ5VjgA2w7iUyBgNj1xxmrm9NwUuoY9ieTRA8csKSRsGRgCpHcU6/u7RtFkshbSPdshVFEZ+/2fd0AB5zmplaGyLj73U5T4n+ILvw54Rgv7OFJ5lglZUYEhipz27V81y/tDeMJLS0njTRzJM2Lhfs0oW0+YjBO75iRzx9K+t7zT7W+0+xW8hjmCo4+Zcg5bnivK7n+yV8H6lqyeEtFM0Go/Zlh+xDa4DAZI7nnrTvHkWtnqRaaqSdrrQ8Yufjr4mvLy6tJodMmt4k3QFbWX/SznAwN2VBGT36VXt/jt4ptNOgNrBpweWX9+otZNtuM4HO7ByBntjFfRF3peiQeONM0ZfDmmCG4smnMv2UbkZeAA3QD2qLxzZ6T4c0ea5sPDmlyFQhZWtxg5cDkDr1pq7TSm7eiE7KSk4K/q/wDI8h8K/G3xNd+N4bG4a2+xsyxRYs3BudzqM43fKSMnPOK+jtLFpqduL1oCWY4y4IIxXCm4sINft7a18O6UkhszcK5g+YEHAwe3Has3wH4y8V33xH1nRrjR0j0q2RTbSxo2yQ5/hPQjk9PSrgmm4p6kTkmlJrT+u57En+uth6Tx/wDoQrqa5ONv9Its/wDPeP8A9CFdZXLU+I66fwhRRRWZoFFFFABRRRQAUjkBSTS1ma9NBEsRuseTyTkZ5yAP1agDlrG60+SS4XcjiWYuNxBDH2/Sn3N9axQeUtuj25Q42428HkdMDvUOsrHfaQz+H9MtLosZopOERo8Ky71z6OBXJaZ4v0G38HWT6zqdrBeSo6I0sg5CsQSRkV1RqqTvI5nTcY2izqbiTQIoIVvYrSETDzVieMHJx1xjr71NayaJJbotitq8Rbb+7UBVOM9P+BZ/GufvI77XtJsdR8Lz2sxAKCWVyqbMcDjr1PrWpZaPe2emRJFbxGb5ZJt0hb5wuMKT2wFFawUebsc85Tte1ze8MyGSwky2QszoOMYAOMVoXRAt3JIAxyao+HJGksGLBhiVlAPoOPyqxrDmPS7lwcERkg/hWM1+8t5m0HammZrTW93GTbzxTBWKsY3DYPocVnubC6+1aH9uDMYz59ok+CFbuVzxnNY/m6hofgCa+0u0E9+H3vHcnbyWwS3OScc8nmuFi1LVbLxBea5aWcJ1GS3RpJpH+R5GC7omUn5Mcgcg/KOTmvWoZd7bms9tFtvpv5Hj4jN/q/JzR1dm99tdu70MjUP2d/CL6vcxxpdpDKu7O44xn7p5/Ws+f4AeCYkiWSS6DRybI1w3BJ474r6F0WSe80WzubyFIbiaFXkjVshWI5ANTG2R+wIz9a4m1F2cVp6Hoxi5x5oyevr/AJnzknwD8FNcyx/aLxJGBEuUJB9RnPP4VIP2ePCP2VZPNuTHEx2DYcgZ6gZr6J+yruyVGR3xUN9Z77OdVYoxjYBvTjrSc49I/gv8ilTl1k/vf+Z89v8AATwaJpWVrp2aPdKwVvmUnHrz06UW/wAAfBdxCioLoKj4RGU5B49+OvevWPh3o9xpthY2l5J5s6RSFmyD1c45znpXai3APSkpq2sLf16ByN7Tuvn/AJnzp/woHwn/AGy1tumLyQl3fnJGcc80j/s7eGFjMbR3DRISygYwPcDdmvob+z4ftP2jy/3gXbu9qf8AZ1pucdLRX3CVOWt5P72fNZ+A3h83byR2eoZb5GkKY3Dp65q0P2dfDTxJEY7gR53YOMAnv97Ne7W+s6PPZXF9HdZt7bd5r+WwC7evUU9tW0gaZJqRugbWNFdpApPDYxx3zkVUqkWtIr7iY05Leb+88mtvgf4ci0iXT2eZxIgXeRhlwc//AFqxP+Gf/AuDaNDcByxOwB/m5xn73419BWRtryJZbZ/MRgGBwQCD0qGwvNNvZXFpPHKyOYnKg8MO2aUZ2eq/Bf5FSptrR/i/8zwmb9nnwXDcxs5uiyqdrqGIHtwarXHwB8A2tuzSm9aFm+ZVRySe3Gcn8K+ipIY1YAsAW6AnrQLdT6HBpqousV9y/wAiXRetpP73/mfNlv8AAvwDdXMQin1FZM7UYxFcfmaup+zp4LZXiW4vysrAsuxhnmvoRrdeDt57U6OPBolVj0ivuX+QQoSXxSf3v/M4Xwj8O9F8FeGLjTtHWRj5bku7Ekkj07dBXIaGNLtbiGGRrb7QrYLOB5mc8c9fSvZjMr3z2bKCfL3HFctcaXocTXdw01yRYECY/Zh5gbAxtO3kY9K8vMcC8ZGMXPls7no4HFxw0pNQ5r6f1c3vC3mCxMbsxC42A5OF5x29PrWuKzbTULOOez02Pzd8tv5kRKcbBjqegPtWpj2rtk03ocsYtIjeZUtLeNshk3Bgf94kVzKyWaaZcW4RPmuS5G3o2c56cc96n+JVrd3Hhe6trFis8lqXU7tuDkjr26V8oL8P/idNYKE06+EkErC4cX5Jn+bI/iwMDj8aqmmo3irkVWnO0pW0PrO8EZ1u3mCkuICu7b29zVTxDdWNvaefeWQuQxCAbAwHUgkHjtXLfDTTtZ0nSrCLWIJLTEL5jkmMgjLOSq7yeeD71xfxr0fxlqNvMfDa3UnlzOGW3n8o4O3BLZHv+WK2UO62W36GMp9E93v28zubDV01LUXinxM5hKhpLVNuzPKkgnuRx7UzRfG2l28kjTxDzOB8gRSAB93GfrXz4/hH4hvc3E1ppPiRzJGBHA+sqyxHIyeDlu/X1rNh+H3xAW1KR+F7Tzxc73aeVJZJFIA2fM2AAQTnrk1LqOTf7r9Bqmopfvv1/U+1bG4hnuLR4nV1M8fQg45FdrXgP7PPhLWvCukt/bMMVrJe6ilwtpGxPkAkDafy7Z4xXv1cNTc9GntoFFFFZlhRRRQAUUUUAFZPiGG0mNut8kbQZbO84G7gj+Va1RzxRyxlJFDAgjkdKAOC8SINMsJ7rwzJp0E7h3uvMO8yIEY4UZ+8WI/OvHbj4V6Vr2kaXcapeXVjcLHI3l7cFUZztyMHn3/SvUdQuLHQ4Jp0tZbhoSUWIruDAHGenX9K5+48TTXOnW15DZ7Zd5idJrhYiCCG6nHJ9BxXTTjCEuWo9bbdTmnOpKPNSXW1+nobnhfQYdA8NaTpOlPPPa28cnz5JJLc8+n9KvzW180assNyCq4O2TYRx6d+fxrhPjfqms6D8OEu9I1a8tbt3Ur5S/MOBuyew59+grufBVxqU/hzSLnVmP2ia0TdgklmKj5m7ZPX8a2p2hNuJjUTnBKWh0mhQ+RYCPaoO4k49ff3qTVwzabcKoJJQgAdTWZp2qTSeb5MCuiSFThsEEH3/CpLvULkQnzLcKg+8d4/xrOUJc92XGceTTY57TvDNnqfgptH1GCWGOaTdIFJV+GypyRk9uorkrbwW1x4w1HQ7iwu49Oa1SN9SBP76NdhVRkbQ2VAJ5+6eBmvVbWbzYEkAwHAIqXd1zXoUcwrUuaz3/B6a/gebWyrD1eTmXw2+a7fiZtnb2GgaLbWUZdbW1iCKWyxCgdTUHhrU7K7aa2jmU3COzGIKQVXtn8Me9cn4l8VWT6Nei38x1stR+zzgJtyRye/PX9Kf4BuYrrxNM0ayK0auGLRle/T37V5tXE2qRp2cnK932tr+J6dLDNwlO/KoJWXe+n4HoRX3pk6ZhdQCSVIx+FYq6zdNE8m2EARFh+7fqH24/wFbqP8oz1wM8VvKEobmVOrGqvdMnStNW3nin2SLsiKDeeepPIzWq3WhmG38Ky4td0+ZiscgMgUnYWAbAGc4647ZofNPUIqFJcpqA8VFPIsSjcuQzBT+NVotSt2gjlkdVZxnah3469x9DXI/FTX7rQ/Dt1qdmkTSG2ke3k3MCnyj5sdAev4YqJJx1NITjJ6ali00jR7O0v9J/tXKXJlEu7hlLZB744zTl0zRz4cl8PyaupgeNIkb+4q49Tivhy/17XbzVbi6utUvZJZmMjSeaQCSecYqSS+1Nold9VuzgcAzt+nNZe1drfI1VFXv8z720efT9LgaA38ckaAKnz5wBVDQrHT9MuTLb6pbskk7TSc43A9B1618JDUtS6DUr3/AL/t/jViG61No9yapdjnBHnN/j70Oq73F7BcvKfe15qOk3GoWoGohJYn4VeQ+ccZrSkuY48CQkc4HfNfnnDqmpwTrPDqV6kiMGVhO2QR0PWvsP4O6ne+M/AMLalMRdm1EbXSE7znqee9N1JNWD2cYts9LnmijjDSSIinoScZrFvr2FNcsIHmVJG3MiHq+Bziq9n4X/sqKV7XULieRs4ExGASc5zg9OQKra9drZgzMAfLUkMRkqO9aRcrJrcynZtp7GneXS211e3SwhpYrRpBIQeg6L6f1r5E8T/GnxZHrms2KLpwt5rlllBgY+aFbjPze2OKl8W69qk/xpeKPUtQeK51WG3WNblxEsZVSQy9MNuwB7Guz1z4WeFLjUob6y0uSRLst5iSyuQrhucBTnnP6VNZ80Xp8Og6CUZav4tTA+G3xc8Val450WG9+wOP+PcbYWDLEAeAc19WR6kZ5dO8rcEuC4YEDgqM4NeVfCz4Q+DbS5j1ttOYXtvIRGBM+xTjrgnnrXrF0/2S6sbeBEWN2I2hR7cj8M1VBLl1Wv8AwCcS5c107LT8zQuVWR4AyhgbcAgjg/Maqx6dax28sIVwkrlmwxByfQjpVi/uI7WKGeXOxYBnA/2zWLrPiix060+1SW95MNyqEhi3uc+gHWlDmUbrYqpyOfK9yPxhc/Y4LFI7cyiW4VDiRV2rg5PPX6d6ztMt7fXF1W01DT1a3M20JIwdZFDHBwOnIPBrlPjb45bSPDGh6xY6bDOJ7osiXqkbCoPOAetQ/Abxzc+Jn1P7TptpA5uFYm2yMls5Lbif0pQqz51GLHOjBx5pI67TPB1tplw11p1jY2k5XYGjjAOD1zx9KfaeBNA+0ST3mj6fNK0hcSCLBJJzk++a6O61K0tpHimkKsq7jx2/yaks7y3uiRCxPyhuVI49a6frVZtvmZyrB4eNouK9P+AOgjC3Nv8A9d4//QhXW1zKrie3/wCuyf8AoQrpq8+r8R6NP4QooorM0CiiigAooooAKjupFht5JmztjUscegFSVT1ttuj3relu5/8AHTQB5/4hsTMst1Yfvzlh5YU5yxz1H+FeYfFK4v8Aw/8AD66vms4EvftKeWZ4RIUDEA43D9cV6Fa6hJbwyEzqWklLAgHAGM/NXLePb+S+sreJbme7i81/MihskuPu4I3DoBXVVoQcvbPe1r+V7nJRrTivZLa97eZa0e91PWPh5oesPZJq92EVXtUhDAjA6g8DpWzoVteRWcNw9jcQSMyPJAIAoQKD8vXk9Mn2FZniDUrqw8NW0OkTXVoS0SoLK0Lsi7f7pwAKv6XqWqTadazyT3xPlAu3lbSW2nO4HofUetb0HJT5b9DnxMYOPPbr/mWPFF3d6Glu0KzTi4YkqsyxBPmU856/59qh17xUbDRLeOK1S5ndR5wmkOF7gbh1qv8AEpVurWyld7FY4EMssl1GzKqjBJ44rzHxP408N3GnwRab4o0yOVFVG3W0zRgAHoQue/esqrqcr79DalCnzKy06nvFvq0p023uIbEsjwI6jd1JHKj6YqOfVb5grRwCIFTwwz82cDn3rze08Z6drtnpuheG9ftTqFrFmRZUkTcAo5HHv0PqK7S0eSPToY5yj3MVt87KS65z05Gcf/qrWi7ys4mWJi4R5lI5241HzrG587QLZi+urC6hW+fKj5z7/pWz4R1CW9sL26hsYrW4xcLH5MQAAXhQM89fw45ryi7+JXjpfHjadb+F91h/aCouLdiHXcAGz05AzmtT49+N9e0PVNMTw/enTEKSebHGiEl8jJPHWsYtx5pdDecVLlXU3Y/+Eu/s/a8My7bJGVfIHEhm54+nWt2/1HWU8bC2jvtVS1VwpUWoMA+Xpuz+RxXGfs4eNfE/iPxNf2euavLewx2okRXVflO4DIIFdLqcltD8T/O3WomWf5c3L7unPy/dz7VDk2k73LUFG6SO20y8uHuFE08rrtbcDFgZAB6/j2rkbi78Om5V0N4Zxk4cAptBG4nAzjFdJps1v9o8yaQpneNnnbsgqv8AD/Cf9n8altIbDTrNZLEMyxkFRLwMMMdcfpXVXo8z0/I4sNiOWOuvzPPJpLp7K3GinVjCdQlZv7PUYA3fx5/h68D8K2fjqM+Ap8tj/QpOAMfw+lb3ineNWjeFfvRqpxGSeSwP6VzfxrkB+HTKAf8Ajwc9eny1lOh7Oknc1pYj2laULWsfF79qtPxbn5VbCA5OOOKrmpGaTywodsHgjPFcx3kEfLgHirkV0saldjdeSD2+lU1+96e9PL7SwByT14osA1Wwa+w/2ZAx8BReWzB2gGCfug9q+O1719i/s1K7/DeFIGEcxtwFY9AccGqhuRLY7E2XiiC3uW1PUotQjfb5UUEZRkOfUDkdKj1O2ju1eFyRuXFW4rHXrSzuTqGoJqRYgxIkZUr144/Dn2rK8TXcum2sl2sZcomdvqf1rrhflVt7nFOylK+1v8zhpfgVp914zTxZ/b1zCwuYrh7VIvkYx42jJPTj0roPGOtR+GEtbOytpLi4mdljDAsfUkH15rwDU/F/iB/jPHImsanHBLq0MS2qXDeUq4RiCOmDuxjvXtvivTbzXrqw1uzDP5DtuhZQOMYJ3DJ7VFWVRwqOmveV/myqapqVPnfuu3yib8Ot6/fJby2FxBpqBN00U0GS/OfQ44q/qDa3c3s8lrcT5BzBtZAFHJbGRkcY/I1kQaNq08VvcLql9YDysCK3bKttJwT656VcvrVZr+7U6hBDM5BDSTMGTHXjI5Ocdugq6EJuCc4+9ZX169TDE1I81oS92+mj+R26rINI09dQlYTC2QSujYJcNzyPesXXtD0a+0uZbu+vIraLDyGKXYQB7ge3brWnNY3Mnhezs7e9T7T9kVUuSNw3Bvve9ch4s0/U9O8G3Eeo6kt/K0uVlWPZgbTxgfjWXPZNdPw3OhU7tPy+exgf8LC+GcOnw6Vdz2mpQWjN5RuiJj165IrQ8K+Pfh9d3/8AY+iSadp8l4CoEKKnmN2BwBXyQpyorY8E4/4THST3FyuKwjUakdTppxsfU3jlbqLX7WOFr5gkceRbzLGr/N0IbrXVWl2tq8zNceZ8mE3YwW3HHQd65DxZ5LappjF7Tf8AZ4gpkiZyPXGPu/1rjPj3qWoWWgFNKuXsZ3O53yUyMtwDxke3eumhZ87Zx4m6cFE95s7uOb7ExZVeWVGVN3JG4dPWutr5o/Z1vtS1GHTLiW9uLiCO62SLPP5jCTCBiO6qT0FfS9c9dK6a6nTh3Llal0/yQUUUVibhRRRQAUUUUAVdYZk0i8eNirrA5Vh1B2nmvJ7TUNQn06Lzb66fdGNwaUkMD616trpC6HfseALaQn/vk18sWfxq+HqW6Wx1acyInIFo/GOvUVLDXoekmNV4XjPUCoYIbeBy0MawlsZKLt3Y9cdag0fU7TWdHtdV09y1rdRiSJmGCyn2PSpyxMmG4zQAmo5axn+9ny2Odx64rK0vV57jwncx3UgkJtScyOQCMdz1rU1At/Z9wq/xRNjn2rgvh9N51lfL9t+1FdiFHT5U6fLySCD36D2rpwkrVV8jnxMb0pejO48cySL8NJJN7xg2W07WGCDH0JPX6DrXzp4eW5i8Nacs8cotpNTjlzvATGdoJHUZIYZ46V9HePVmPw3nLx7GFsynATA+Q9Dk9fQV86abaST+D9IaO68theKoVlyqgyEBic5Iz/Dxjr3qqn8SQ6S/dxH6NO0fxL1KWGYsdjnfHgY+UdDnAxX1h8N7k3fhy3kdmclBksoBPHtxXyJpls1l4/vrd/neOOQE+WBg7fQ8D619UfCmXb4et1ZSmEHBRV7ei8UqfxDnsLP4r0qKR3XRkLJqy6eCCBhuPm/+sK5HxBp3hn4i+KNMh1LTLm3+W4QGKUJypzkgDnP+e9dre29qqTSSRRrnUlmQsMfNzzWbbvptrqcF1HFB56i4MbblXAJ5H48fSuj2E7Xvocn1qm5KNmYmi6P4d+GfiC8l0ewuZpHtgu6S5znkH7uMj61o6m0s3j5ZBHfrE7KcizRouVzy3XNaDyaTq0zXklrFPPNaAEKwJYbgQoPU9M5q9qGk+G4dX/tO5t7v7Y21xIsjbScEdM4HepdCaaRf1im0yxKys481pFizwTaBSOFxyRk/5Hap4pEhZnhuVTL8+cvsOBjH9aqTQ6JcTiGSSV3iOXQuxKnjrj8OnFdJYWoXMNtDLI2wZAP3QOByarERi1vYzwrkrqy++5kzNK9oJIbjzCQ3MULuM5Hof0rjfjoCvge6Em3e1rK3I5+76dq7rxWbyHw5dmx89bhEAXbnzByM++a4H43NcN8OiZ925tPdpcjndtrma5Uzr3Z8bEYp2ThfmwO1RsflFA5A7VBt1G9ZD9aa/wB44pc/OS1IWyxPFAhVr6+/ZvnktfhxHcLE0xSBSEUcnp6V8grX1/8As3ea3w6jihXdL5ClAcAE5Hc8VcPiRFR2i2d2dVv9Q05pLnRruycMdi+YPnAx39DmvMviMLq58R2MDJqEaSfKRHerEoz1JU8sPp0r1LxTbg6fbedDbsUXB3sRtJIzjHWvMfGbWS+KdKWQaaCincJbeVzjOflI4Xj/AArprRtQWvU4KM3LEtNdDJ8RfCSxtPHqa5/wkyxLcXUNydPOAzFGG1QScnr1r1xbM2/h+X7PBJDJ5LsqMSWDc/1rj/in9nh8WabdP/ZqtGEYm5gkdiP9krwDXYXOpagYZJllj2AEfKnORnp+lOjJ1G0l1+8K6VLWTeq+4p6p4Wt9aFjcXFlJJ9nt0EWycx7TjJ4B9cdavXXhtprmb5pFjnUM2NpwwBOM9epNbOmXSMgtzIzyxorMT3BGc5/GrzNzSla+qRUIc0U1J/10MTWmOm+DxHDmJtNgVY5JsFWKtwTjqMe1cxpv27xT4V1CI3dpNLFKAn2dGxjb0IIBzXb6hDDdweTcM0ceBLnIwy5I5/EVTt4bXT7SZbO5UMxVyEwDjA6f/XqFHm6mkmoP4T5NPwl8aRSMPslswDEZE3/1q2fA/wAKfFyeK9OuLi2gjgimDu4csQB7Yr6B1nxBdafqFlaw2dpJ9puTHJlfmA2ZB44z3qe58QXVnqukWfkWrJexs0spBTBBwMelYqkt/Oxs6vTyucz8RLltJ1XT45prmNEiQBo76O3RiOCCG5bp+FJ4y8Cr8QtL+z3lzJao+HSdXEgYAnjA4rV+JPw+0HxpDDd6gt35sZV1EEmAT0yeDniuq0hrG1tIbKO7V2iRUwzjd6Af0rpguSLstzmm1Oa5naxynw68AHwhJYqL77eRcJukMSxlVGFUAD2Hrz3r2KuTt720nnt1gnSRvPT7v+8K6yuWu3zJNHXQtytp3CiiisTYKKKKACiiigCj4hBbQNRUdTaygf8AfBr8z4Phz45a5eRfC+pmNlO1hHwefxr9M9ZGdIvR628n/oJrxbSF/wCJXb/KD+7FS+w72MT4YWV5p/w80KwvoHt7mGzSOSNxhlb0NdEcj1z607azcKevSpPLYLknjOBmgm5Tv1YWc+44PlN/KuL+Hi3E1pdKJ4pvmARVQjYQFOCccnvnmu3u0VracM2Mxt/Kud8D2kcNk80cKBQgZ8fKGbjk4rowt+dGOJaVNnR+M7aab4dStHG8h+ws5KquAPLOck849hXydb+Jbi10y3sFjtTHbyrNGxzu3Bi2euMnOCcZxxX2ZrNxqzaDYf2dLZLJIg843ER27emAuOnaqFz4N0K40qK7/wCEf0n7S6qXK2aYJPX+H+lbzpyc30MqdaKprrofK/hK8vfEni5QlvC8jRzMkcMa5GevJOT7bicV9QfD23uNP0CKCSBoiijrtHPcYH+eafrXhu30m1gk8P2uk6XcySBHl+zoGYH+EYXJ57Vagmu7fRoGaeGS4CHz2QAqx5wRx7VNKF58q3KrVFGHN0PCv2kdTurrxDpUUklynl2V258iRh5fljcrkDjBI2/jxXL67J4r1PTfCcMUlzLbtpiyfLJhmfLZB5BbAIr27x78NrLxzPHqk0mowTQr5JFqQBKu4n5hjHH+FW28FJaRaOLOOMR2Nv5P79cTDaTtKnoDnrVVqDu7vR2Io4lNKyd1c8m8LWPiTS/EmiXElpcQq1wmfOfhlyNxGW5wMmuO+L2rXy/FTU44tXulE1+Qk32l/KgTYvBA6fe7ehr6ivNDmvDpczfZd1l88juPnyAfutjjPeuB174L6JqmvTa811qdx9ol8+e3WRNjOAAccAkc9vQ1NPDtfC+pVTEr7S6Efg3U9Ul+IcMEs99LbkK2GePyyAi8Yzux+FfQ+h3rQxGVowfMAyATwR9QK8nsfCOmw61Bq+nW9kdQjYkzBzuwOBwOOmK9Jt72FUjSSZPMfjAPU9/1rSdPe7uRTqbWVtC3qrS3EU8kaKZWG5VOMEjoOfpWD4o0ez1vTzpOqWqGGW2MYcsRjI5xgj8vyrcMwoMit97B7jIqfs2Lt73MfLerfs66pHfTLa6t/oplZYS0DFgueM4FQv8As46+CuNWhIxknym4/SvftStdYfxs15GjPp5tgvJBXd0wBnr3rrfO+U4bnHBqFTTVyvaO9j5Vn/Zx1yNQV1eM9OPJY9vpSf8ADOWtqoLasnXBCwsf6V9BeC4dZgV21SFk/fvgyOGbbjAIwTwaTWY9Y/4TD7XEkkmnLacqDlS+emAc5oVO9vMHVaT8jwCz/Z01mS7SOTVNse8Bz5RztyMkZFfRHgPw9pvhnS4dJ05FYW8QjeRSSSRjrk8UnjeLVLzw9DFpaO1x5kZZQ207e/J9K1dHkkW2ZZ1xKGwx55OBk804w38hOpt5k9/LaRuguYfNJB2/IDxkf1xXO+I/EGn2sjaZFpt080i4WSO33IpJ7kVq6yxeSLbHM42kHZ0HzL7f5Ga4vxHp97fatBPDoepTxgrvkF0IgnzHouOfWtZ3VNSjuYQalVlF7WPHviF8YFXxZd2Emn6hCLGT7Kxt70KpKkqXwV/HH0qfX/jlJazXlvZaWk0EAjBlmugkjbhkFVxz15/WuH+OFj4b0/4pTWyafeym+kaaZvtgADEnIA29OPWuT+JMNja+Mr6O8s5ZIo4EWyjWUAAADAYjkDr71iqkqalKL1NpUIVHGMlofSnws+Kl94qujGbGK2PlRMjR3CybkJK4YYypypOD+ma9SufE9hb6g9rIJMx8MwxjOOnWvlP9mqNv+EgurrTVmtrARRrNHJMrfviw/h6kY7ketfRTaDNJql2y3TIlxIZPvISDjI6jIGSfzrqptVIRlJa/d/mcdVSpTlGm308/8jtNTuoYdMN48oWJLDzC/XjexzxXCeKPiF4V0A41G7lzPZLLlEbhR35HXjHrXU3Udr/YsOhlLqSP+z/srvGgJQ7j1zxnBB9K4xfD3hPWNSC6rotwUtLVo2urlflMaDnIxjB+lYQk4adH/mdE4xqatarf7iPwz8YvBeuanYWttYyPNdZKk2wB3dCfbgGvTZo4prATW0IjfZiJtg3ICe3Bryfwfd/B+41uztdJXTxdxkmDCD5cclV+uTXr8ytFZeXYxqCqjy17frVRcWlYGpa37fP+rHGX/iPUrTxZDp3220FuGRHieJjIxIzwwGB34rR1/UbHTY9OuI9Nh3XtyEUttBVy2Nx+mSTXjvxX1rxVbfF/SLW1mv4bMyqHSFP3bDIDE44PGeteqePZtJt7rQBqixjTI1LXG6MmPaQOw69OgyayVRpOxo6abjfYuXV8mh3mmTTXFkY725RIBb20jbzu4yyghRnua9JsLg3NokxUKTkEA5AIODisHR5bRrCzfT3gTTnRDbeWNiFD90AH+Va3h/8A5BMX+8//AKEa5nJyd2dMIqKskX6KKKRQUUUUAFFFFAEdzEJ7eSFiQJEKkj0IxXGS+B7Wx0tzHfTuYYiw3KOSBmu3qtqn/INuf+uL/wAqAPJbdZt05W1kkaJ9m2MbuffOKf5N+8q/a7WTyyM5hQnafxFdTbxQWhlkmliRJHyPlxg46Z7nNEVzDLAkkmIARk7z90epxXS40ubY5ourbc4bXw1nZu0Vjf3LEiMJCgZ/mzzj8P1FW9CFva6aoitJbZXt/MfzTteP5sYI45rX1bWLuyi3WukXN7mYxr5JBBXGd/07UfbXvNNluJbCW2uBAT5T53LyODjr1471rh1Bz0RliXKNLVl22uJlOlwQwFYMtDIJNpbCjAJIzjpnFcD8Q/8AhJH+KNta+GbmaCc2CM219saqGfJftj6ivRLSJIrfS1jljUYHBwC5IySM9+vvXlPxB1Lx5b2F1a3djCLSUmNtRtI9zSxBjtRnB4HPPAr2sqi5V3y8uzWvm97dfQ+ezmShhVzc1rp+75JaX6X7nXeGtf1t9eHh/wASWtlJcNa/abW9tW3RzJnBP69RXWIiDhVUD2Feb6ExXxP4QK9P+EYPH4rXpOraZMPBN9qcN40VyLGSeIjAVSEJHP8AWvPzFQp1FZWuunq1+h6uVudSk+Z3s+u+yfz3MSHVPsdpOuxppPNPyRc4U9Cf61RGtm4dvOsbi2AAILjIOTivjD/haXxK3Xh/4SK6HJMJAQFj78VHJ8UPiVstGPiS7LMf34JXA57cVyyxEHf3Ttjhqit7x9otqLjUTYYGx7dm4HOeePrVbTLiSK7jLybLdYGjIeU7g2T1Tp+Ofwr43PxS+I32q6b/AISS6G1MQNhMn2zigfFj4nC2tSPE12HLHzvu8D24pOvFxUbDWGmpOVz7C0m6js5lkacrbeWVZpJCpyDx8nPboc/hSaVfNI9tNcSSM0UzMz+YzgBjxyQPy7YxXyC3xU+I0s9zHJ4jungCZi3BDk+/FRRfFP4kxWlu0fiGdJmfEu0IBt/Kn7eF3Kzv/mT9WnyqF1ZW/A+5xrFqTzcJ+dNl1hfNijhRpBLnEmPkGOuT26V8Qn4r/Ef7bKn/AAlF55AT92flyW/Kqz/Ff4m/YIv+KnuxMZPnHyYx+XWpVaHY19jO259yWuuC4n8n7LOOvzbfl49/5U3XNWlttPa5hLKyMPlK8nnGK+IP+Fr/ABK+3Op8VX4hC5HK5zj6VVl+K3xLex/eeKL1pC/zAlSuPyprEQTT5SXh6ji1zan3I2pv/b1pGXO17cnAJ2568/lx+NLoOqtOl0zPIdty4G5s4HoPavhxvip8Rft4b/hJr4qI+Dlcg+g4p1h8VfiCiIJvEd3ulm2nGB8p78Dr71TxMGrWIWFmpc3Mfc82uRR3CQfO0jsVUYwCQMnmo4PEthMXEUxfbj7q9c+gr4a/4Wh8SFt5z/wkt75ob938y9PyqSP4ofEdbi32+Jb3aw/enK5z7cVHt6XZluhUvpJW9D7evtUtZ5gpurmJ4kLyRrx8uQcsO/T9awNS0/T9SmXUhrurB7VcBIpdoO1snII+b6+lfHj/ABP+I7LdSN4iut/3Y8hOVz0PFPj+J/xERrZI/Ed0iMP32Agxnr2puvTcUmmTHD1FLmuvxPpzxV4F8K+JNaTWbzTrqW83GONllYJyCfm59zXD678K5NX1nUfsN4kX2iUPJvtA7oF+UKr56cfjXjkfxP8AiHHDeRr4lvFWP/UAbcDn6Uo+KnxGX7Ft8UXwLf6/7vr24pOrTd1ylexq6PnPo/4Z/DK18KkSXmrC4kLRoIo7cRsoViw3YyW5PU/Su41TS9ZuPETNp8tj9h3q0qSFt5bI3Y4wPu184fA/xv428RfFjT9Kvtaub63lkcRQybfmwjFckDPB5r6wjsb7TdSdb9WV7gB1yc7scHGOO4/OtI1YuNou1jGVGSneavfqSeJG+z6fbaq9vA0KlgHctu4PPC9uD1rj9Ja3ttYu3voLQWd2ksKhLh2ldX67h0Bx6VvfE/W9F0XwDph13UEsraed0LscZG5t2PfGa83Hj74dahdWcH9twiQyqRtlBG7BzwfYjHvxXDXr1eamopWW979+h2UaEF7RybTa0tbsbHhbwR4B03XkuNP0rUILuyVybl2YRsSQAQSSOh9Oa7DxRrN/Z6bG1nfPETceWDHB5rBdp4wBz9av6b4ZtIQbyylume4jyUuXygB5wQP/AK9UPFejald6V9ntbS5uJftW4qlwIBtA+8GyTj2711JJUmnvc5Zc3totbW/zMzXfHNj4cstIk8Svc3H9o+WkflwDBJJyWBxtGCB34HSut1vTLTxCLCRLpcWsizoqkMrdCNw7rx071wnjTwPP4s0fSLC+nntH0t0la3B81m9cnOOnGR0rt9J1HTrLZYWtlcxJHiJARxtHA289KuNOco6oUqtOEtHrcr6hojatqelQ6la6W62dwsloRE4MRzwQoYDt0NekWMH2a1SEtvK5y2MZJOScVzccBk1i0uBJhUcLsx1JPWuqrkqRjF6HZTlJp3CiiiszQKKKKACiiigAqtq3/ILuv+uL/wAjVmqurf8AILu/+uL/AMjQB4V8XvFGpaX4D1HULc2kMttOgj+0JuV1J/u9zivn7UfjT4kSzWw0S3ligWMpHE8nmEgdecZ/Cvd/jT4Tvda+H2qWOn2ct3ctPHNEkbjOQeTzgcAnivnCL4V+PmjFxY6YZScmB4ju3npxXRV5ed2MKV+RXPor9nrxReeINAFxeMrPPI0pCDaoyBwB2HsK9X1S28zTrpoQ/nvHtG0n1HQfh2Ga8F+AmkatoNpb6bdW72jhzCyufmUjbu5yOmeo616z4bPiGz+0DUrh7v8A0k7Csse8xYGAOdo+Y9OuM1pzeyippef3GLiqzlD5febdrDHAdIWdnEyRkKrKTliOT7Vw2r+C/Fmh6hc6l4P1ZngmkaRrGRsDk5Iwflb9DXokc139qaJ1+YxqykMuxfl5yOud34YqnHd3p06CaRXGHVZsSR7nO052n7uC2Md8VpRzSdBtqN11TV0+v6nPiMop4iKjJ2a2admtLfochGLqX4h+HZL62W3uW8PyebEqbVR9y5UDt9K6rVrG4vdAvdJjvJoobmCSIJnKKWUjp1xz06VK8l82qtC8a7vKVo23JsX5DuyPvZ3Y6cYqol1dtpMM7ecoWQLMVliLsdvO0/dxvx74rPEYyNWzcWrK33a/qdGGwkqKa5r3d/wS/Q+ZLz9mS+tZrpJPGFmpuVzk27AD6c1WP7Ndy0Vqp8aWIFseD5LfN9fmr6pb7bJqD27rlvKDJ8yeWPk5yPvZ3fhis/dcHT4bhoJ9vmhJQJYfMztwcH7u3djjrisHUpreLOjlqPaSPmdv2bLhWupj4zsP364I8hjs+nzVBB+zdJPDBBD44sGFs25j9nYHr0bmvqOa1ml1BrWSHfujDBWMZixt7j727fj2xVOOBYdNhvI7SVdriORlaASnjnB+5t39uuKv2lFJ+67/AORHLWuveVj5wH7NdytzcTf8JnYZnXaV8g4H0+ao2/Znuls4If8AhM7MiJ9wIt2y3PT71fUEcd7/AGs1vImWMKsoDR+WBs5yPv7t/wCGKqLLeNpguGS4SMThGPmQeafl5wfubd/44qeemvsspKo/tI+Y5f2eNUXXZY18QQu0g8tiLZtqDbnPX8PxqoP2dtR/s4Rt4jjVIZVO42rDcTnvnnpX1gEvl1kw+WwZoQwIaPyvuc5H392/Htiqq/bm0XzZFvTiQK3z2/mk7ecH7m3d+OK1dWiv+Xb/AB6GXsq7/wCXn5dT5fm/Z4vk19Yf+EntN87iEYt2x90nON3tVeX9nW8j0bzW8U2/liZhn7M2cr1yc+vFfVzWUs2u26y27GaKPzVbdH5QJQgnH3927j0xVaYzS6LJLJa3JhM3lsolg8zBXBwfuY3H64p+1oK3uPz+RPs8S7/vF5HywvwDujdWsp8TW/mTpCAv2ZsASYx3wTz+lb3hv9m1/JvI7zxCkjxMfs5WAjbJ2Lc8j2r6OOm51C1sHtc+TEksQ3p5SlU4OPv7g34YpFkuf7Le6MN2F84IcSwebnGDz9zG715xSqVaFvdg+pVKniL+9NM+Tbz4B3dvpc0jeJLcrLI4J+zvlSgyR1pbn4B6nb3UGdehJiKoP9GYBiWA65x3r60ntJri+XS57XdFNBumXfGISu3ngfPu39+mKo/ZfO0WeWSyuPL+0qdolg8wuo+9n7m3fjg84qva4Vb031M3Sxb2qLp0PlWH4Cam9zc2X9vQB5ckZt2zwMnHP4VInwF1N4re5GuwEQymI4t2wCGxzzxX1cdFh/t+Fzp6/aXgzK2Y/JI2c8fe3bsdBjFQWllDFpU1wNPkWOOYhQ0sBkDY5IP3Au/GB1xVSrYVbU3/AMN8yI0sa3rUX9bdD5oP7Ot8lnqdwfFFqVM3lOPszDB3DoSfem337Ouq2t9Y2n/CQ2r+W6qrC2b5txzzzX1E2i7nGn+XJGZx502108s/Lk8fe3b/AMMU5oN1tcXz21w2HEa7pITIMKemfkADn64rP2mHjf3W9/0NeTEvTmS2/Xy9DxH4IfBnVfCvxLtvFX9uWkptGaURG3YBywZdoOa+jdSuNQ1a/tp7q3gtYbYNsjjkMhdmGMkkDAA6D3rFktXguraMQzI6BJWYOpiHynJxncTuPX0re0mRrqxjmkHLE9sHrRaE7zgrJOwRlUhaFR3bVzx39q7TNRv/AAN4W+w2c1ykV3O0oiUsQMNg4H0NeAaL4e1pdbsd2i3pX7SgbNu3qCe3pX2l4s1LT9M0PRW1GGWVJbzZGIwCQ+9sHmuSbVVukhk0LT92wKwFxFu5Rm6Yx9ayjB1Ha+yNp1VSV7Xuzp9At7wPbSK7tEsjebxtHt35+tZvxEmuDpuZp2VI7v5fLuUtyq4P3nP8u9cr4w8QXl/Lptvot1fWs8N7KrtGQu9goOFGVDDqAD+tb19runx6Jo7eN7IXdtf7mSaS22GMjGPMiyecHOR+Veo8BOVCDpu972XXRv8AyZ46zKnHETjUTio2bfTVL/NGtoqvJ4dmjQSG5bTiA3m+bJkjgZ+6TWnDJY/8I9Dai3Y3P2ERkC2KsJNmODjGc9+1SWLaTY2sNxZywrYvEvkiJMrtz1BHJzkU1tXkW527YxAXwH2NnH+f/wBVccqDlbyO5VlDqtX+Y/wlDeW7WcN1G6lViyWO45GBgt3PHP1ru65mwmjnmtpIX3I0owcY6GumrmrP3jroq0QooorI2CiiigAooooAKhvYjPZzQqcGSNlBPbIqaigDz+W2021FzZXN1Zq0j5lSVgPzGfpRC2kxW6xi+sSyrgfvAF/LNd60MLHc0SMfUqDSfZ7f/nhF/wB8CtHUbd2QqaSsjzCG00tR82oWBKtmMIyoqj0xmn6LaWNncSSLrVt5nmmVG81WCkjGMHjGK9M+z2//ADwi/wC+BSfZ7f8A54Rf98ChzvHla0EqdpcyepxaS6eszldWgMTooaMypyQu0HPXpUIW0W3gjXXIRJAymOTMfCqpUAjoeCea7v7Pb/8APCL/AL4FH2eD/nhF/wB8Cs7Q/lL97ucOF05bhpBqsPluqho/MTkhSoO7qOD09agW3tVs4YRrsXmwsDHL+64AXaAV6Hg9a7/7Pb/88Iv++BSfZ7f/AJ4Rf98ChqH8oe93OGWOxW4Zhq8fksgBi8xOSE2Z3denbpmo1htUtkjTW7cSxkbJMRYChduNvTp39a737Pb/APPCL/vgUfZrf/n3i/74FDUX9kFzdzhgmn/aC39qweUVwY96ZJ27c7uvTt61B9mtharH/b1v56OGWXbFjG3bjZ06d/XmvQPs1v8A8+8X/fAo+zW3/PvF/wB8ChqD+yC5l1ODWGxF2JBrEBg2AeVvjzuCbN2/r07dM81XNnb/AGPyh4ihWYSBhLshwFC7NuzG37vfrnmvQ/str/z7Q/8AfAo+y2v/AD7Q/wDfAoah2D3u5wohsBdeYNWg8nYFMe+PJYJszv69D09ab5VuLQxjXbbzt3Eu2LAG3bjb06d/Wu8+y2v/AD7Q/wDfAo+yWv8Az7Q/9+xTtD+UPe7nCLBYrdiQaxD5AQDyd8fLBNu7d16dumagSzgWyEP/AAkEJnDgiYpDwoXaF29D8vfr3r0L7La/8+0P/fAo+y23/PvD/wB8Ch8n8ove7nBm1sftyTf2xD5CIB5W6PJYIU3b/vdD06Z5pFt4VsmhXXrfzy4Il2RYChdoG3p079e9d99ltv8An3i/74FH2a3/AOfeL/vgUPkf2R+93ODFrY/bI5f7XiMKKP3W6Plgmzdu69D06ZqGCxiisnh/4SKNpy+VmKQ/KoXaF2AbenfrnmvQvs9v/wA8Iv8AvgUfZ7f/AJ4Rf98ClaH8oe93OF+z2n2uKQavH9nSML5O5OWC7d27r0PTpmoUsoUtJIxrkJmdwRKY4sBQu0DZ908d+uea9B+z2/8Azwi/74FH2eD/AJ4x/wDfIotDsHvdzh1gtVuIWGqR+RGo/dZTJYLtB3denammCMwODrUJmLDEpSPAULtxt6HjvXdeRD/zxj/75FHkQ/8APGP/AL5FNqD6C97ucFLbxtLCsepW32ZFUFC67iQNud3Xp2zWlBNZQxrGl5GwH96YE/nXV+RD/wA8Y/8AvkUvkw/88Y/++RWkanKrJEOld3bPPfF1tY3mk6Gl4FdFu/NT5sDIc4PXpzXLXGi2TMsMB22LFBmKYE7y53dz6/lXthjjIAMakDpxSeVF/wA80/75FaUsQqa+FMwrYR1XfmaPAPGGgwtdQT2MBmigvJJ2jjYFpZPlCLkepAyewBrq4dH/AOEj8O2MPjc2sl3bymXbBNgHjADY78849BXqvlx/880/Kjy4/wDnmn/fNdTzOp7OMIq3Ls1v/WpyLJ6XtZ1JttS3T2dv8raHn2padZyWVvaWMtrbw267Y4w2FUcYwBWbLo80OmLaQXVu+2TzCxlyzHpjkY716n5cf9xfyo8tP7i/lXI8Q38Sudyw0Yt8rtc5Lw1CY/s9ssqTPG+5jH0wSTXX0gVR0UD6ClrGUnJ3ZvCPKrBRRRUlBRRRQB//2Q==">
            <a:extLst>
              <a:ext uri="{FF2B5EF4-FFF2-40B4-BE49-F238E27FC236}">
                <a16:creationId xmlns:a16="http://schemas.microsoft.com/office/drawing/2014/main" id="{A76E2428-850A-4E58-87DD-36353C144C39}"/>
              </a:ext>
            </a:extLst>
          </p:cNvPr>
          <p:cNvSpPr>
            <a:spLocks noChangeAspect="1" noChangeArrowheads="1"/>
          </p:cNvSpPr>
          <p:nvPr/>
        </p:nvSpPr>
        <p:spPr bwMode="auto">
          <a:xfrm>
            <a:off x="10814260" y="14132711"/>
            <a:ext cx="229771" cy="2297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501" tIns="45751" rIns="91501" bIns="45751" numCol="1" anchor="t" anchorCtr="0" compatLnSpc="1">
            <a:prstTxWarp prst="textNoShape">
              <a:avLst/>
            </a:prstTxWarp>
          </a:bodyPr>
          <a:lstStyle/>
          <a:p>
            <a:endParaRPr lang="en-CA" sz="2800">
              <a:latin typeface="+mj-lt"/>
            </a:endParaRPr>
          </a:p>
        </p:txBody>
      </p:sp>
      <p:sp>
        <p:nvSpPr>
          <p:cNvPr id="10" name="Rectangle 9">
            <a:extLst>
              <a:ext uri="{FF2B5EF4-FFF2-40B4-BE49-F238E27FC236}">
                <a16:creationId xmlns:a16="http://schemas.microsoft.com/office/drawing/2014/main" id="{EF666914-31E6-4050-A599-B7FD294B91A9}"/>
              </a:ext>
            </a:extLst>
          </p:cNvPr>
          <p:cNvSpPr/>
          <p:nvPr/>
        </p:nvSpPr>
        <p:spPr>
          <a:xfrm>
            <a:off x="10773421" y="13660181"/>
            <a:ext cx="234122" cy="523220"/>
          </a:xfrm>
          <a:prstGeom prst="rect">
            <a:avLst/>
          </a:prstGeom>
        </p:spPr>
        <p:txBody>
          <a:bodyPr wrap="square">
            <a:spAutoFit/>
          </a:bodyPr>
          <a:lstStyle/>
          <a:p>
            <a:r>
              <a:rPr lang="en-CA" sz="2800">
                <a:solidFill>
                  <a:srgbClr val="000000"/>
                </a:solidFill>
                <a:latin typeface="+mj-lt"/>
              </a:rPr>
              <a:t> </a:t>
            </a:r>
            <a:endParaRPr lang="en-CA" sz="2800">
              <a:latin typeface="+mj-lt"/>
            </a:endParaRPr>
          </a:p>
        </p:txBody>
      </p:sp>
      <p:sp>
        <p:nvSpPr>
          <p:cNvPr id="82" name="Rectangle: Rounded Corners 81">
            <a:extLst>
              <a:ext uri="{FF2B5EF4-FFF2-40B4-BE49-F238E27FC236}">
                <a16:creationId xmlns:a16="http://schemas.microsoft.com/office/drawing/2014/main" id="{AACBF40B-9BF3-4169-B251-D2FFFFC4C5DC}"/>
              </a:ext>
            </a:extLst>
          </p:cNvPr>
          <p:cNvSpPr/>
          <p:nvPr/>
        </p:nvSpPr>
        <p:spPr>
          <a:xfrm>
            <a:off x="330546" y="4458916"/>
            <a:ext cx="10728207" cy="773916"/>
          </a:xfrm>
          <a:prstGeom prst="roundRect">
            <a:avLst/>
          </a:prstGeom>
          <a:solidFill>
            <a:srgbClr val="4F2683"/>
          </a:solidFill>
        </p:spPr>
        <p:txBody>
          <a:bodyPr wrap="square" tIns="72048" bIns="72048" anchor="t">
            <a:spAutoFit/>
          </a:bodyPr>
          <a:lstStyle/>
          <a:p>
            <a:pPr algn="ctr"/>
            <a:r>
              <a:rPr lang="en-CA" sz="3600">
                <a:solidFill>
                  <a:schemeClr val="bg1"/>
                </a:solidFill>
                <a:latin typeface="+mj-lt"/>
                <a:cs typeface="Arial"/>
              </a:rPr>
              <a:t>OUR MISSION </a:t>
            </a:r>
            <a:endParaRPr lang="en-CA" sz="3600">
              <a:solidFill>
                <a:schemeClr val="bg1"/>
              </a:solidFill>
              <a:latin typeface="+mj-lt"/>
              <a:cs typeface="Arial" panose="020B0604020202020204" pitchFamily="34" charset="0"/>
            </a:endParaRPr>
          </a:p>
        </p:txBody>
      </p:sp>
      <p:sp>
        <p:nvSpPr>
          <p:cNvPr id="32" name="Rectangle: Rounded Corners 31">
            <a:extLst>
              <a:ext uri="{FF2B5EF4-FFF2-40B4-BE49-F238E27FC236}">
                <a16:creationId xmlns:a16="http://schemas.microsoft.com/office/drawing/2014/main" id="{A0270421-E286-451F-AEDF-879D7AE286EE}"/>
              </a:ext>
            </a:extLst>
          </p:cNvPr>
          <p:cNvSpPr/>
          <p:nvPr/>
        </p:nvSpPr>
        <p:spPr>
          <a:xfrm>
            <a:off x="290590" y="20580755"/>
            <a:ext cx="10855446" cy="1386850"/>
          </a:xfrm>
          <a:prstGeom prst="roundRect">
            <a:avLst/>
          </a:prstGeom>
          <a:solidFill>
            <a:srgbClr val="4F2683"/>
          </a:solidFill>
        </p:spPr>
        <p:txBody>
          <a:bodyPr wrap="square" tIns="72048" bIns="72048" anchor="t">
            <a:spAutoFit/>
          </a:bodyPr>
          <a:lstStyle/>
          <a:p>
            <a:pPr algn="ctr"/>
            <a:r>
              <a:rPr lang="en-CA" sz="3600" dirty="0">
                <a:solidFill>
                  <a:schemeClr val="bg1"/>
                </a:solidFill>
                <a:latin typeface="+mj-lt"/>
                <a:cs typeface="Arial"/>
              </a:rPr>
              <a:t>WESTERN UNIVERSITY – NUNAVUT ARCTIC COLLEGE COLLABORATION</a:t>
            </a:r>
            <a:endParaRPr lang="en-CA" sz="3600" dirty="0">
              <a:solidFill>
                <a:schemeClr val="bg1"/>
              </a:solidFill>
              <a:latin typeface="+mj-lt"/>
              <a:cs typeface="Arial" panose="020B0604020202020204" pitchFamily="34" charset="0"/>
            </a:endParaRPr>
          </a:p>
        </p:txBody>
      </p:sp>
      <p:pic>
        <p:nvPicPr>
          <p:cNvPr id="4" name="Picture 4" descr="A building with snow on the ground&#10;&#10;Description generated with very high confidence">
            <a:extLst>
              <a:ext uri="{FF2B5EF4-FFF2-40B4-BE49-F238E27FC236}">
                <a16:creationId xmlns:a16="http://schemas.microsoft.com/office/drawing/2014/main" id="{1AF967C8-5E68-47C1-ACFD-587843B2AE7B}"/>
              </a:ext>
            </a:extLst>
          </p:cNvPr>
          <p:cNvPicPr>
            <a:picLocks noChangeAspect="1"/>
          </p:cNvPicPr>
          <p:nvPr/>
        </p:nvPicPr>
        <p:blipFill>
          <a:blip r:embed="rId6"/>
          <a:stretch>
            <a:fillRect/>
          </a:stretch>
        </p:blipFill>
        <p:spPr>
          <a:xfrm>
            <a:off x="486498" y="24796279"/>
            <a:ext cx="10627587" cy="5410417"/>
          </a:xfrm>
          <a:prstGeom prst="rect">
            <a:avLst/>
          </a:prstGeom>
        </p:spPr>
      </p:pic>
      <p:sp>
        <p:nvSpPr>
          <p:cNvPr id="36" name="TextBox 35">
            <a:extLst>
              <a:ext uri="{FF2B5EF4-FFF2-40B4-BE49-F238E27FC236}">
                <a16:creationId xmlns:a16="http://schemas.microsoft.com/office/drawing/2014/main" id="{7FAB7B31-9C14-4E3D-9F17-ED7E8A67F72C}"/>
              </a:ext>
            </a:extLst>
          </p:cNvPr>
          <p:cNvSpPr txBox="1"/>
          <p:nvPr/>
        </p:nvSpPr>
        <p:spPr>
          <a:xfrm>
            <a:off x="287046" y="5479117"/>
            <a:ext cx="10815208" cy="3539430"/>
          </a:xfrm>
          <a:prstGeom prst="rect">
            <a:avLst/>
          </a:prstGeom>
          <a:noFill/>
        </p:spPr>
        <p:txBody>
          <a:bodyPr wrap="square" rtlCol="0" anchor="t">
            <a:spAutoFit/>
          </a:bodyPr>
          <a:lstStyle/>
          <a:p>
            <a:pPr marL="742315" indent="-742315" algn="just">
              <a:buAutoNum type="arabicPeriod"/>
            </a:pPr>
            <a:r>
              <a:rPr lang="en-CA" sz="3200" dirty="0">
                <a:solidFill>
                  <a:schemeClr val="bg1"/>
                </a:solidFill>
                <a:cs typeface="Calibri"/>
              </a:rPr>
              <a:t>Provide experiential learning and training opportunities for students in spacecraft development and operations, and in STEM outreach program development and delivery.</a:t>
            </a:r>
            <a:endParaRPr lang="en-US" sz="3200" dirty="0">
              <a:solidFill>
                <a:schemeClr val="bg1"/>
              </a:solidFill>
              <a:cs typeface="Calibri"/>
            </a:endParaRPr>
          </a:p>
          <a:p>
            <a:pPr marL="742950" indent="-742950" algn="just">
              <a:buAutoNum type="arabicPeriod"/>
            </a:pPr>
            <a:r>
              <a:rPr lang="en-CA" sz="3200" dirty="0">
                <a:solidFill>
                  <a:schemeClr val="bg1"/>
                </a:solidFill>
                <a:cs typeface="Calibri"/>
              </a:rPr>
              <a:t>Integrate and operate the in kind contribution of two </a:t>
            </a:r>
            <a:r>
              <a:rPr lang="en-CA" sz="3200" dirty="0" err="1">
                <a:solidFill>
                  <a:schemeClr val="bg1"/>
                </a:solidFill>
                <a:cs typeface="Calibri"/>
              </a:rPr>
              <a:t>Canadensys</a:t>
            </a:r>
            <a:r>
              <a:rPr lang="en-CA" sz="3200" dirty="0">
                <a:solidFill>
                  <a:schemeClr val="bg1"/>
                </a:solidFill>
                <a:cs typeface="Calibri"/>
              </a:rPr>
              <a:t> Nano VR cameras in orbit for space and education.</a:t>
            </a:r>
          </a:p>
          <a:p>
            <a:pPr algn="just"/>
            <a:endParaRPr lang="en-CA" sz="3200" dirty="0">
              <a:solidFill>
                <a:schemeClr val="bg1"/>
              </a:solidFill>
              <a:cs typeface="Calibri"/>
            </a:endParaRPr>
          </a:p>
        </p:txBody>
      </p:sp>
      <p:sp>
        <p:nvSpPr>
          <p:cNvPr id="37" name="TextBox 36">
            <a:extLst>
              <a:ext uri="{FF2B5EF4-FFF2-40B4-BE49-F238E27FC236}">
                <a16:creationId xmlns:a16="http://schemas.microsoft.com/office/drawing/2014/main" id="{CEBCA507-74B6-4DB4-9027-59EEE80DDD07}"/>
              </a:ext>
            </a:extLst>
          </p:cNvPr>
          <p:cNvSpPr txBox="1"/>
          <p:nvPr/>
        </p:nvSpPr>
        <p:spPr>
          <a:xfrm>
            <a:off x="360821" y="22170121"/>
            <a:ext cx="10827058" cy="2677656"/>
          </a:xfrm>
          <a:prstGeom prst="rect">
            <a:avLst/>
          </a:prstGeom>
          <a:noFill/>
        </p:spPr>
        <p:txBody>
          <a:bodyPr wrap="square" rtlCol="0" anchor="t">
            <a:spAutoFit/>
          </a:bodyPr>
          <a:lstStyle/>
          <a:p>
            <a:pPr algn="just"/>
            <a:r>
              <a:rPr lang="en-CA" sz="2800" dirty="0">
                <a:solidFill>
                  <a:schemeClr val="bg1"/>
                </a:solidFill>
                <a:latin typeface="+mj-lt"/>
                <a:cs typeface="Calibri"/>
              </a:rPr>
              <a:t>The University of Western Ontario has partnered with Nunavut Arctic College on the development of the CubeSat. This includes Arctic College's contribution to the project by providing a component to be flown on the CubeSat, naming the satellite, and Western University providing educational outreach and training opportunities to the Nunavut community. This is the first CubeSat mission for the territory of Nunavut. </a:t>
            </a:r>
          </a:p>
        </p:txBody>
      </p:sp>
      <p:pic>
        <p:nvPicPr>
          <p:cNvPr id="7" name="Picture 11" descr="A close up of a logo&#10;&#10;Description generated with high confidence">
            <a:extLst>
              <a:ext uri="{FF2B5EF4-FFF2-40B4-BE49-F238E27FC236}">
                <a16:creationId xmlns:a16="http://schemas.microsoft.com/office/drawing/2014/main" id="{3F6AB6E2-EB0B-455A-8E81-8AB1326AC354}"/>
              </a:ext>
            </a:extLst>
          </p:cNvPr>
          <p:cNvPicPr>
            <a:picLocks noChangeAspect="1"/>
          </p:cNvPicPr>
          <p:nvPr/>
        </p:nvPicPr>
        <p:blipFill>
          <a:blip r:embed="rId7"/>
          <a:stretch>
            <a:fillRect/>
          </a:stretch>
        </p:blipFill>
        <p:spPr>
          <a:xfrm>
            <a:off x="16903282" y="1493924"/>
            <a:ext cx="2270879" cy="2307246"/>
          </a:xfrm>
          <a:prstGeom prst="rect">
            <a:avLst/>
          </a:prstGeom>
        </p:spPr>
      </p:pic>
      <p:pic>
        <p:nvPicPr>
          <p:cNvPr id="51" name="Content Placeholder 4">
            <a:extLst>
              <a:ext uri="{FF2B5EF4-FFF2-40B4-BE49-F238E27FC236}">
                <a16:creationId xmlns:a16="http://schemas.microsoft.com/office/drawing/2014/main" id="{FD7AF759-0D9D-4012-84B8-AB3A3209E0C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7046" y="8444947"/>
            <a:ext cx="5223947" cy="4202344"/>
          </a:xfrm>
          <a:prstGeom prst="rect">
            <a:avLst/>
          </a:prstGeom>
          <a:noFill/>
          <a:ln>
            <a:noFill/>
          </a:ln>
        </p:spPr>
      </p:pic>
      <p:graphicFrame>
        <p:nvGraphicFramePr>
          <p:cNvPr id="52" name="Table 51">
            <a:extLst>
              <a:ext uri="{FF2B5EF4-FFF2-40B4-BE49-F238E27FC236}">
                <a16:creationId xmlns:a16="http://schemas.microsoft.com/office/drawing/2014/main" id="{69D586E8-2D79-45E6-815E-F5851D7FEEB2}"/>
              </a:ext>
            </a:extLst>
          </p:cNvPr>
          <p:cNvGraphicFramePr>
            <a:graphicFrameLocks noGrp="1"/>
          </p:cNvGraphicFramePr>
          <p:nvPr>
            <p:extLst>
              <p:ext uri="{D42A27DB-BD31-4B8C-83A1-F6EECF244321}">
                <p14:modId xmlns:p14="http://schemas.microsoft.com/office/powerpoint/2010/main" val="2038300960"/>
              </p:ext>
            </p:extLst>
          </p:nvPr>
        </p:nvGraphicFramePr>
        <p:xfrm>
          <a:off x="5651649" y="8439096"/>
          <a:ext cx="5286693" cy="4208195"/>
        </p:xfrm>
        <a:graphic>
          <a:graphicData uri="http://schemas.openxmlformats.org/drawingml/2006/table">
            <a:tbl>
              <a:tblPr firstRow="1" bandRow="1">
                <a:tableStyleId>{EB9631B5-78F2-41C9-869B-9F39066F8104}</a:tableStyleId>
              </a:tblPr>
              <a:tblGrid>
                <a:gridCol w="2745501">
                  <a:extLst>
                    <a:ext uri="{9D8B030D-6E8A-4147-A177-3AD203B41FA5}">
                      <a16:colId xmlns:a16="http://schemas.microsoft.com/office/drawing/2014/main" val="2073771431"/>
                    </a:ext>
                  </a:extLst>
                </a:gridCol>
                <a:gridCol w="2541192">
                  <a:extLst>
                    <a:ext uri="{9D8B030D-6E8A-4147-A177-3AD203B41FA5}">
                      <a16:colId xmlns:a16="http://schemas.microsoft.com/office/drawing/2014/main" val="3567263466"/>
                    </a:ext>
                  </a:extLst>
                </a:gridCol>
              </a:tblGrid>
              <a:tr h="561745">
                <a:tc>
                  <a:txBody>
                    <a:bodyPr/>
                    <a:lstStyle/>
                    <a:p>
                      <a:pPr algn="ctr"/>
                      <a:r>
                        <a:rPr lang="en-CA" sz="2800" dirty="0"/>
                        <a:t>Specification</a:t>
                      </a:r>
                    </a:p>
                  </a:txBody>
                  <a:tcPr marL="91501" marR="91501" marT="45751" marB="45751" anchor="ctr">
                    <a:solidFill>
                      <a:srgbClr val="4F2683"/>
                    </a:solidFill>
                  </a:tcPr>
                </a:tc>
                <a:tc>
                  <a:txBody>
                    <a:bodyPr/>
                    <a:lstStyle/>
                    <a:p>
                      <a:pPr algn="ctr"/>
                      <a:r>
                        <a:rPr lang="en-CA" sz="2800" dirty="0"/>
                        <a:t>Value</a:t>
                      </a:r>
                    </a:p>
                  </a:txBody>
                  <a:tcPr marL="91501" marR="91501" marT="45751" marB="45751" anchor="ctr">
                    <a:solidFill>
                      <a:srgbClr val="4F2683"/>
                    </a:solidFill>
                  </a:tcPr>
                </a:tc>
                <a:extLst>
                  <a:ext uri="{0D108BD9-81ED-4DB2-BD59-A6C34878D82A}">
                    <a16:rowId xmlns:a16="http://schemas.microsoft.com/office/drawing/2014/main" val="3065286702"/>
                  </a:ext>
                </a:extLst>
              </a:tr>
              <a:tr h="526006">
                <a:tc>
                  <a:txBody>
                    <a:bodyPr/>
                    <a:lstStyle/>
                    <a:p>
                      <a:pPr algn="ctr"/>
                      <a:r>
                        <a:rPr lang="en-CA" sz="2800"/>
                        <a:t>Field of View</a:t>
                      </a:r>
                    </a:p>
                  </a:txBody>
                  <a:tcPr marL="91501" marR="91501" marT="45751" marB="45751" anchor="ctr"/>
                </a:tc>
                <a:tc>
                  <a:txBody>
                    <a:bodyPr/>
                    <a:lstStyle/>
                    <a:p>
                      <a:pPr algn="ctr"/>
                      <a:r>
                        <a:rPr lang="en-CA" sz="2800" dirty="0"/>
                        <a:t>190°/</a:t>
                      </a:r>
                      <a:r>
                        <a:rPr lang="el-GR" sz="2800" dirty="0"/>
                        <a:t>2π </a:t>
                      </a:r>
                      <a:r>
                        <a:rPr lang="en-CA" sz="2800" dirty="0"/>
                        <a:t>sr.</a:t>
                      </a:r>
                    </a:p>
                  </a:txBody>
                  <a:tcPr marL="91501" marR="91501" marT="45751" marB="45751" anchor="ctr"/>
                </a:tc>
                <a:extLst>
                  <a:ext uri="{0D108BD9-81ED-4DB2-BD59-A6C34878D82A}">
                    <a16:rowId xmlns:a16="http://schemas.microsoft.com/office/drawing/2014/main" val="784869341"/>
                  </a:ext>
                </a:extLst>
              </a:tr>
              <a:tr h="939090">
                <a:tc>
                  <a:txBody>
                    <a:bodyPr/>
                    <a:lstStyle/>
                    <a:p>
                      <a:pPr algn="ctr"/>
                      <a:r>
                        <a:rPr lang="en-CA" sz="2800" dirty="0"/>
                        <a:t>Size</a:t>
                      </a:r>
                    </a:p>
                  </a:txBody>
                  <a:tcPr marL="91501" marR="91501" marT="45751" marB="45751" anchor="ctr"/>
                </a:tc>
                <a:tc>
                  <a:txBody>
                    <a:bodyPr/>
                    <a:lstStyle/>
                    <a:p>
                      <a:pPr algn="ctr"/>
                      <a:r>
                        <a:rPr lang="en-CA" sz="2800" dirty="0"/>
                        <a:t>50 x 50 x 50 mm</a:t>
                      </a:r>
                    </a:p>
                  </a:txBody>
                  <a:tcPr marL="91501" marR="91501" marT="45751" marB="45751" anchor="ctr"/>
                </a:tc>
                <a:extLst>
                  <a:ext uri="{0D108BD9-81ED-4DB2-BD59-A6C34878D82A}">
                    <a16:rowId xmlns:a16="http://schemas.microsoft.com/office/drawing/2014/main" val="3796547050"/>
                  </a:ext>
                </a:extLst>
              </a:tr>
              <a:tr h="526006">
                <a:tc>
                  <a:txBody>
                    <a:bodyPr/>
                    <a:lstStyle/>
                    <a:p>
                      <a:pPr algn="ctr"/>
                      <a:r>
                        <a:rPr lang="en-CA" sz="2800"/>
                        <a:t>Mass</a:t>
                      </a:r>
                    </a:p>
                  </a:txBody>
                  <a:tcPr marL="91501" marR="91501" marT="45751" marB="45751" anchor="ctr"/>
                </a:tc>
                <a:tc>
                  <a:txBody>
                    <a:bodyPr/>
                    <a:lstStyle/>
                    <a:p>
                      <a:pPr algn="ctr"/>
                      <a:r>
                        <a:rPr lang="en-CA" sz="2800" dirty="0"/>
                        <a:t>150 g</a:t>
                      </a:r>
                    </a:p>
                  </a:txBody>
                  <a:tcPr marL="91501" marR="91501" marT="45751" marB="45751" anchor="ctr"/>
                </a:tc>
                <a:extLst>
                  <a:ext uri="{0D108BD9-81ED-4DB2-BD59-A6C34878D82A}">
                    <a16:rowId xmlns:a16="http://schemas.microsoft.com/office/drawing/2014/main" val="752501055"/>
                  </a:ext>
                </a:extLst>
              </a:tr>
              <a:tr h="561745">
                <a:tc>
                  <a:txBody>
                    <a:bodyPr/>
                    <a:lstStyle/>
                    <a:p>
                      <a:pPr algn="ctr"/>
                      <a:r>
                        <a:rPr lang="en-CA" sz="2800"/>
                        <a:t>Resolution (avg)</a:t>
                      </a:r>
                    </a:p>
                  </a:txBody>
                  <a:tcPr marL="91501" marR="91501" marT="45751" marB="45751" anchor="ctr"/>
                </a:tc>
                <a:tc>
                  <a:txBody>
                    <a:bodyPr/>
                    <a:lstStyle/>
                    <a:p>
                      <a:pPr algn="ctr"/>
                      <a:r>
                        <a:rPr lang="en-CA" sz="2800"/>
                        <a:t>0.07°/pixel</a:t>
                      </a:r>
                    </a:p>
                  </a:txBody>
                  <a:tcPr marL="91501" marR="91501" marT="45751" marB="45751" anchor="ctr"/>
                </a:tc>
                <a:extLst>
                  <a:ext uri="{0D108BD9-81ED-4DB2-BD59-A6C34878D82A}">
                    <a16:rowId xmlns:a16="http://schemas.microsoft.com/office/drawing/2014/main" val="3359859182"/>
                  </a:ext>
                </a:extLst>
              </a:tr>
              <a:tr h="526006">
                <a:tc>
                  <a:txBody>
                    <a:bodyPr/>
                    <a:lstStyle/>
                    <a:p>
                      <a:pPr algn="ctr"/>
                      <a:r>
                        <a:rPr lang="en-CA" sz="2800"/>
                        <a:t>Image size</a:t>
                      </a:r>
                    </a:p>
                  </a:txBody>
                  <a:tcPr marL="91501" marR="91501" marT="45751" marB="45751" anchor="ctr"/>
                </a:tc>
                <a:tc>
                  <a:txBody>
                    <a:bodyPr/>
                    <a:lstStyle/>
                    <a:p>
                      <a:pPr algn="ctr"/>
                      <a:r>
                        <a:rPr lang="en-CA" sz="2800" dirty="0"/>
                        <a:t>13.5 MB</a:t>
                      </a:r>
                    </a:p>
                  </a:txBody>
                  <a:tcPr marL="91501" marR="91501" marT="45751" marB="45751" anchor="ctr"/>
                </a:tc>
                <a:extLst>
                  <a:ext uri="{0D108BD9-81ED-4DB2-BD59-A6C34878D82A}">
                    <a16:rowId xmlns:a16="http://schemas.microsoft.com/office/drawing/2014/main" val="1041759978"/>
                  </a:ext>
                </a:extLst>
              </a:tr>
              <a:tr h="561745">
                <a:tc>
                  <a:txBody>
                    <a:bodyPr/>
                    <a:lstStyle/>
                    <a:p>
                      <a:pPr algn="ctr"/>
                      <a:r>
                        <a:rPr lang="en-CA" sz="2800" dirty="0"/>
                        <a:t>Video</a:t>
                      </a:r>
                    </a:p>
                  </a:txBody>
                  <a:tcPr marL="91501" marR="91501" marT="45751" marB="45751" anchor="ctr"/>
                </a:tc>
                <a:tc>
                  <a:txBody>
                    <a:bodyPr/>
                    <a:lstStyle/>
                    <a:p>
                      <a:pPr algn="ctr"/>
                      <a:r>
                        <a:rPr lang="en-CA" sz="2800" dirty="0"/>
                        <a:t>1080p @ 30 fps</a:t>
                      </a:r>
                    </a:p>
                  </a:txBody>
                  <a:tcPr marL="91501" marR="91501" marT="45751" marB="45751" anchor="ctr"/>
                </a:tc>
                <a:extLst>
                  <a:ext uri="{0D108BD9-81ED-4DB2-BD59-A6C34878D82A}">
                    <a16:rowId xmlns:a16="http://schemas.microsoft.com/office/drawing/2014/main" val="718874541"/>
                  </a:ext>
                </a:extLst>
              </a:tr>
            </a:tbl>
          </a:graphicData>
        </a:graphic>
      </p:graphicFrame>
      <p:sp>
        <p:nvSpPr>
          <p:cNvPr id="53" name="Rectangle: Rounded Corners 52">
            <a:extLst>
              <a:ext uri="{FF2B5EF4-FFF2-40B4-BE49-F238E27FC236}">
                <a16:creationId xmlns:a16="http://schemas.microsoft.com/office/drawing/2014/main" id="{A5653AD7-E0CE-4A8A-80BF-B64A78112E92}"/>
              </a:ext>
            </a:extLst>
          </p:cNvPr>
          <p:cNvSpPr/>
          <p:nvPr/>
        </p:nvSpPr>
        <p:spPr>
          <a:xfrm>
            <a:off x="11474277" y="23735252"/>
            <a:ext cx="4237188" cy="773916"/>
          </a:xfrm>
          <a:prstGeom prst="roundRect">
            <a:avLst/>
          </a:prstGeom>
          <a:solidFill>
            <a:srgbClr val="4F2683"/>
          </a:solidFill>
        </p:spPr>
        <p:txBody>
          <a:bodyPr wrap="square" tIns="72048" bIns="72048" anchor="t">
            <a:spAutoFit/>
          </a:bodyPr>
          <a:lstStyle/>
          <a:p>
            <a:pPr algn="ctr"/>
            <a:r>
              <a:rPr lang="en-CA" sz="3600" dirty="0">
                <a:solidFill>
                  <a:schemeClr val="bg1"/>
                </a:solidFill>
                <a:latin typeface="+mj-lt"/>
                <a:cs typeface="Arial"/>
              </a:rPr>
              <a:t>THE TEAM</a:t>
            </a:r>
            <a:endParaRPr lang="en-CA" sz="3600" dirty="0">
              <a:solidFill>
                <a:schemeClr val="bg1"/>
              </a:solidFill>
              <a:latin typeface="+mj-lt"/>
              <a:cs typeface="Arial" panose="020B0604020202020204" pitchFamily="34" charset="0"/>
            </a:endParaRPr>
          </a:p>
        </p:txBody>
      </p:sp>
      <p:sp>
        <p:nvSpPr>
          <p:cNvPr id="11" name="Rectangle 10">
            <a:extLst>
              <a:ext uri="{FF2B5EF4-FFF2-40B4-BE49-F238E27FC236}">
                <a16:creationId xmlns:a16="http://schemas.microsoft.com/office/drawing/2014/main" id="{86BC14D1-804A-425B-8F0E-CBEE76C4A46C}"/>
              </a:ext>
            </a:extLst>
          </p:cNvPr>
          <p:cNvSpPr/>
          <p:nvPr/>
        </p:nvSpPr>
        <p:spPr>
          <a:xfrm>
            <a:off x="11474277" y="24562271"/>
            <a:ext cx="4554374" cy="6986528"/>
          </a:xfrm>
          <a:prstGeom prst="rect">
            <a:avLst/>
          </a:prstGeom>
        </p:spPr>
        <p:txBody>
          <a:bodyPr wrap="square" anchor="t">
            <a:spAutoFit/>
          </a:bodyPr>
          <a:lstStyle/>
          <a:p>
            <a:r>
              <a:rPr lang="en-CA" sz="2800" dirty="0">
                <a:solidFill>
                  <a:schemeClr val="bg1"/>
                </a:solidFill>
                <a:latin typeface="+mj-lt"/>
                <a:cs typeface="Calibri"/>
              </a:rPr>
              <a:t>PI: J. </a:t>
            </a:r>
            <a:r>
              <a:rPr lang="en-CA" sz="2800" dirty="0" err="1">
                <a:solidFill>
                  <a:schemeClr val="bg1"/>
                </a:solidFill>
                <a:latin typeface="+mj-lt"/>
                <a:cs typeface="Calibri"/>
              </a:rPr>
              <a:t>Sabarinathan</a:t>
            </a:r>
            <a:r>
              <a:rPr lang="en-CA" sz="2800" baseline="30000" dirty="0">
                <a:solidFill>
                  <a:schemeClr val="bg1"/>
                </a:solidFill>
                <a:cs typeface="Arial"/>
              </a:rPr>
              <a:t> 1 </a:t>
            </a:r>
            <a:endParaRPr lang="en-CA" sz="2800" dirty="0">
              <a:solidFill>
                <a:schemeClr val="bg1"/>
              </a:solidFill>
              <a:latin typeface="+mj-lt"/>
              <a:cs typeface="Calibri"/>
            </a:endParaRPr>
          </a:p>
          <a:p>
            <a:r>
              <a:rPr lang="en-CA" sz="2800" dirty="0">
                <a:solidFill>
                  <a:schemeClr val="bg1"/>
                </a:solidFill>
                <a:latin typeface="+mj-lt"/>
                <a:cs typeface="Calibri"/>
              </a:rPr>
              <a:t>PM: M. Cross</a:t>
            </a:r>
            <a:r>
              <a:rPr lang="en-CA" sz="2800" baseline="30000" dirty="0">
                <a:solidFill>
                  <a:schemeClr val="bg1"/>
                </a:solidFill>
                <a:cs typeface="Arial"/>
              </a:rPr>
              <a:t> 1 </a:t>
            </a:r>
            <a:r>
              <a:rPr lang="en-CA" sz="2800" dirty="0">
                <a:solidFill>
                  <a:schemeClr val="bg1"/>
                </a:solidFill>
                <a:latin typeface="+mj-lt"/>
                <a:cs typeface="Calibri"/>
              </a:rPr>
              <a:t> </a:t>
            </a:r>
          </a:p>
          <a:p>
            <a:r>
              <a:rPr lang="en-CA" sz="2800" dirty="0">
                <a:solidFill>
                  <a:schemeClr val="bg1"/>
                </a:solidFill>
                <a:latin typeface="+mj-lt"/>
                <a:cs typeface="Calibri"/>
              </a:rPr>
              <a:t>Co-I/Asst. PM: M. Bourassa</a:t>
            </a:r>
            <a:r>
              <a:rPr lang="en-CA" sz="2800" baseline="30000" dirty="0">
                <a:solidFill>
                  <a:schemeClr val="bg1"/>
                </a:solidFill>
                <a:cs typeface="Arial"/>
              </a:rPr>
              <a:t> 1,2</a:t>
            </a:r>
            <a:endParaRPr lang="en-CA" sz="2800" dirty="0">
              <a:solidFill>
                <a:schemeClr val="bg1"/>
              </a:solidFill>
              <a:latin typeface="+mj-lt"/>
              <a:cs typeface="Calibri"/>
            </a:endParaRPr>
          </a:p>
          <a:p>
            <a:r>
              <a:rPr lang="en-CA" sz="2800" dirty="0">
                <a:solidFill>
                  <a:schemeClr val="bg1"/>
                </a:solidFill>
                <a:latin typeface="+mj-lt"/>
                <a:cs typeface="Calibri"/>
              </a:rPr>
              <a:t>Co-I: G. Osinski</a:t>
            </a:r>
            <a:r>
              <a:rPr lang="en-CA" sz="2800" baseline="30000" dirty="0">
                <a:solidFill>
                  <a:schemeClr val="bg1"/>
                </a:solidFill>
                <a:cs typeface="Arial"/>
              </a:rPr>
              <a:t>2 </a:t>
            </a:r>
            <a:endParaRPr lang="en-CA" sz="2800" dirty="0">
              <a:solidFill>
                <a:schemeClr val="bg1"/>
              </a:solidFill>
              <a:latin typeface="+mj-lt"/>
              <a:cs typeface="Calibri"/>
            </a:endParaRPr>
          </a:p>
          <a:p>
            <a:r>
              <a:rPr lang="en-CA" sz="2800" dirty="0">
                <a:solidFill>
                  <a:schemeClr val="bg1"/>
                </a:solidFill>
                <a:latin typeface="+mj-lt"/>
                <a:cs typeface="Calibri"/>
              </a:rPr>
              <a:t>Co-I: K. McIsaac</a:t>
            </a:r>
            <a:r>
              <a:rPr lang="en-CA" sz="2800" baseline="30000" dirty="0">
                <a:solidFill>
                  <a:schemeClr val="bg1"/>
                </a:solidFill>
                <a:cs typeface="Arial"/>
              </a:rPr>
              <a:t>1 </a:t>
            </a:r>
            <a:endParaRPr lang="en-CA" sz="2800" dirty="0">
              <a:solidFill>
                <a:schemeClr val="bg1"/>
              </a:solidFill>
              <a:latin typeface="+mj-lt"/>
              <a:cs typeface="Calibri"/>
            </a:endParaRPr>
          </a:p>
          <a:p>
            <a:r>
              <a:rPr lang="en-CA" sz="2800" dirty="0">
                <a:solidFill>
                  <a:schemeClr val="bg1"/>
                </a:solidFill>
                <a:latin typeface="+mj-lt"/>
                <a:cs typeface="Calibri"/>
              </a:rPr>
              <a:t>Co-I: L. </a:t>
            </a:r>
            <a:r>
              <a:rPr lang="en-CA" sz="2800" dirty="0" err="1">
                <a:solidFill>
                  <a:schemeClr val="bg1"/>
                </a:solidFill>
                <a:latin typeface="+mj-lt"/>
                <a:cs typeface="Calibri"/>
              </a:rPr>
              <a:t>Tornabene</a:t>
            </a:r>
            <a:r>
              <a:rPr lang="en-CA" sz="2800" baseline="30000" dirty="0">
                <a:solidFill>
                  <a:schemeClr val="bg1"/>
                </a:solidFill>
                <a:cs typeface="Arial"/>
              </a:rPr>
              <a:t> 2 </a:t>
            </a:r>
            <a:endParaRPr lang="en-CA" sz="2800" dirty="0">
              <a:solidFill>
                <a:schemeClr val="bg1"/>
              </a:solidFill>
              <a:latin typeface="+mj-lt"/>
              <a:cs typeface="Calibri"/>
            </a:endParaRPr>
          </a:p>
          <a:p>
            <a:r>
              <a:rPr lang="en-CA" sz="2800" dirty="0">
                <a:solidFill>
                  <a:schemeClr val="bg1"/>
                </a:solidFill>
                <a:latin typeface="+mj-lt"/>
                <a:cs typeface="Calibri"/>
              </a:rPr>
              <a:t>Co-I: P. Patel</a:t>
            </a:r>
            <a:r>
              <a:rPr lang="en-CA" sz="2800" baseline="30000" dirty="0">
                <a:solidFill>
                  <a:schemeClr val="bg1"/>
                </a:solidFill>
                <a:latin typeface="+mj-lt"/>
                <a:cs typeface="Arial"/>
              </a:rPr>
              <a:t>5</a:t>
            </a:r>
            <a:r>
              <a:rPr lang="en-CA" sz="2800" baseline="30000" dirty="0">
                <a:solidFill>
                  <a:schemeClr val="bg1"/>
                </a:solidFill>
                <a:cs typeface="Arial"/>
              </a:rPr>
              <a:t> </a:t>
            </a:r>
            <a:endParaRPr lang="en-CA" sz="2800" dirty="0">
              <a:solidFill>
                <a:schemeClr val="bg1"/>
              </a:solidFill>
              <a:latin typeface="+mj-lt"/>
              <a:cs typeface="Calibri"/>
            </a:endParaRPr>
          </a:p>
          <a:p>
            <a:r>
              <a:rPr lang="en-CA" sz="2800" dirty="0">
                <a:solidFill>
                  <a:schemeClr val="bg1"/>
                </a:solidFill>
                <a:latin typeface="+mj-lt"/>
                <a:cs typeface="Calibri"/>
              </a:rPr>
              <a:t>Co-I N. Ghafour</a:t>
            </a:r>
            <a:r>
              <a:rPr lang="en-CA" sz="2800" baseline="30000" dirty="0">
                <a:solidFill>
                  <a:schemeClr val="bg1"/>
                </a:solidFill>
                <a:latin typeface="+mj-lt"/>
                <a:cs typeface="Arial"/>
              </a:rPr>
              <a:t>3</a:t>
            </a:r>
            <a:r>
              <a:rPr lang="en-CA" sz="2800" baseline="30000" dirty="0">
                <a:solidFill>
                  <a:schemeClr val="bg1"/>
                </a:solidFill>
                <a:cs typeface="Arial"/>
              </a:rPr>
              <a:t> </a:t>
            </a:r>
            <a:endParaRPr lang="en-CA" sz="2800" dirty="0">
              <a:solidFill>
                <a:schemeClr val="bg1"/>
              </a:solidFill>
              <a:latin typeface="+mj-lt"/>
              <a:cs typeface="Calibri"/>
            </a:endParaRPr>
          </a:p>
          <a:p>
            <a:r>
              <a:rPr lang="en-CA" sz="2800" dirty="0">
                <a:solidFill>
                  <a:schemeClr val="bg1"/>
                </a:solidFill>
                <a:latin typeface="+mj-lt"/>
                <a:cs typeface="Calibri"/>
              </a:rPr>
              <a:t>Partner: J. Carpenter</a:t>
            </a:r>
            <a:r>
              <a:rPr lang="en-CA" sz="2800" baseline="30000" dirty="0">
                <a:solidFill>
                  <a:schemeClr val="bg1"/>
                </a:solidFill>
                <a:latin typeface="+mj-lt"/>
                <a:cs typeface="Arial"/>
              </a:rPr>
              <a:t>4</a:t>
            </a:r>
            <a:r>
              <a:rPr lang="en-CA" sz="2800" dirty="0">
                <a:solidFill>
                  <a:schemeClr val="bg1"/>
                </a:solidFill>
                <a:latin typeface="+mj-lt"/>
                <a:cs typeface="Calibri"/>
              </a:rPr>
              <a:t> </a:t>
            </a:r>
          </a:p>
          <a:p>
            <a:r>
              <a:rPr lang="en-CA" sz="2800" dirty="0">
                <a:solidFill>
                  <a:schemeClr val="bg1"/>
                </a:solidFill>
                <a:latin typeface="+mj-lt"/>
                <a:cs typeface="Calibri"/>
              </a:rPr>
              <a:t>Grad: N. Mitchell</a:t>
            </a:r>
            <a:r>
              <a:rPr lang="en-CA" sz="2800" baseline="30000" dirty="0">
                <a:solidFill>
                  <a:schemeClr val="bg1"/>
                </a:solidFill>
                <a:cs typeface="Arial"/>
              </a:rPr>
              <a:t>1 </a:t>
            </a:r>
            <a:endParaRPr lang="en-CA" sz="2800" dirty="0">
              <a:solidFill>
                <a:schemeClr val="bg1"/>
              </a:solidFill>
              <a:latin typeface="+mj-lt"/>
              <a:cs typeface="Calibri"/>
            </a:endParaRPr>
          </a:p>
          <a:p>
            <a:r>
              <a:rPr lang="en-CA" sz="2800" dirty="0">
                <a:solidFill>
                  <a:schemeClr val="bg1"/>
                </a:solidFill>
                <a:latin typeface="+mj-lt"/>
                <a:cs typeface="Calibri"/>
              </a:rPr>
              <a:t>Grad: A. Pascual</a:t>
            </a:r>
            <a:r>
              <a:rPr lang="en-CA" sz="2800" baseline="30000" dirty="0">
                <a:solidFill>
                  <a:schemeClr val="bg1"/>
                </a:solidFill>
                <a:cs typeface="Arial"/>
              </a:rPr>
              <a:t>1 </a:t>
            </a:r>
            <a:endParaRPr lang="en-CA" sz="2800" dirty="0">
              <a:solidFill>
                <a:schemeClr val="bg1"/>
              </a:solidFill>
              <a:latin typeface="+mj-lt"/>
              <a:cs typeface="Calibri"/>
            </a:endParaRPr>
          </a:p>
          <a:p>
            <a:r>
              <a:rPr lang="en-CA" sz="2800" dirty="0">
                <a:solidFill>
                  <a:schemeClr val="bg1"/>
                </a:solidFill>
                <a:latin typeface="+mj-lt"/>
                <a:cs typeface="Calibri"/>
              </a:rPr>
              <a:t>Grad: K. Doerksen</a:t>
            </a:r>
            <a:r>
              <a:rPr lang="en-CA" sz="2800" baseline="30000" dirty="0">
                <a:solidFill>
                  <a:schemeClr val="bg1"/>
                </a:solidFill>
                <a:cs typeface="Arial"/>
              </a:rPr>
              <a:t>1 </a:t>
            </a:r>
            <a:endParaRPr lang="en-CA" sz="2800" dirty="0">
              <a:solidFill>
                <a:schemeClr val="bg1"/>
              </a:solidFill>
              <a:latin typeface="+mj-lt"/>
              <a:cs typeface="Calibri"/>
            </a:endParaRPr>
          </a:p>
          <a:p>
            <a:r>
              <a:rPr lang="en-CA" sz="2800" dirty="0">
                <a:solidFill>
                  <a:schemeClr val="bg1"/>
                </a:solidFill>
                <a:latin typeface="+mj-lt"/>
                <a:cs typeface="Calibri"/>
              </a:rPr>
              <a:t>Grad: B. Southwell</a:t>
            </a:r>
            <a:r>
              <a:rPr lang="en-CA" sz="2800" baseline="30000" dirty="0">
                <a:solidFill>
                  <a:schemeClr val="bg1"/>
                </a:solidFill>
                <a:cs typeface="Arial"/>
              </a:rPr>
              <a:t>1</a:t>
            </a:r>
            <a:r>
              <a:rPr lang="en-CA" sz="2800" dirty="0">
                <a:solidFill>
                  <a:schemeClr val="bg1"/>
                </a:solidFill>
                <a:latin typeface="+mj-lt"/>
                <a:cs typeface="Calibri"/>
              </a:rPr>
              <a:t> </a:t>
            </a:r>
          </a:p>
          <a:p>
            <a:r>
              <a:rPr lang="en-CA" sz="2800" dirty="0">
                <a:solidFill>
                  <a:schemeClr val="bg1"/>
                </a:solidFill>
                <a:latin typeface="+mj-lt"/>
                <a:cs typeface="Calibri"/>
              </a:rPr>
              <a:t>40 Undergraduate Students</a:t>
            </a:r>
            <a:r>
              <a:rPr lang="en-CA" sz="2800" baseline="30000" dirty="0">
                <a:solidFill>
                  <a:schemeClr val="bg1"/>
                </a:solidFill>
                <a:cs typeface="Arial"/>
              </a:rPr>
              <a:t>1 </a:t>
            </a:r>
          </a:p>
          <a:p>
            <a:r>
              <a:rPr lang="en-CA" sz="2800" dirty="0">
                <a:solidFill>
                  <a:schemeClr val="bg1"/>
                </a:solidFill>
                <a:cs typeface="Arial"/>
              </a:rPr>
              <a:t>Email: jsabarin@uwo.ca</a:t>
            </a:r>
          </a:p>
          <a:p>
            <a:r>
              <a:rPr lang="en-CA" sz="2800" dirty="0">
                <a:solidFill>
                  <a:schemeClr val="bg1"/>
                </a:solidFill>
                <a:latin typeface="+mj-lt"/>
                <a:cs typeface="Calibri"/>
              </a:rPr>
              <a:t> </a:t>
            </a:r>
          </a:p>
        </p:txBody>
      </p:sp>
      <p:sp>
        <p:nvSpPr>
          <p:cNvPr id="54" name="Rectangle: Rounded Corners 53">
            <a:extLst>
              <a:ext uri="{FF2B5EF4-FFF2-40B4-BE49-F238E27FC236}">
                <a16:creationId xmlns:a16="http://schemas.microsoft.com/office/drawing/2014/main" id="{10B16558-A1F2-4492-A8AD-C5C5AD41557A}"/>
              </a:ext>
            </a:extLst>
          </p:cNvPr>
          <p:cNvSpPr/>
          <p:nvPr/>
        </p:nvSpPr>
        <p:spPr>
          <a:xfrm>
            <a:off x="198195" y="12757652"/>
            <a:ext cx="10850168" cy="773916"/>
          </a:xfrm>
          <a:prstGeom prst="roundRect">
            <a:avLst/>
          </a:prstGeom>
          <a:solidFill>
            <a:srgbClr val="4F2683"/>
          </a:solidFill>
        </p:spPr>
        <p:txBody>
          <a:bodyPr wrap="square" tIns="72048" bIns="72048" anchor="t">
            <a:spAutoFit/>
          </a:bodyPr>
          <a:lstStyle/>
          <a:p>
            <a:pPr algn="ctr"/>
            <a:r>
              <a:rPr lang="en-CA" sz="3600" dirty="0">
                <a:solidFill>
                  <a:schemeClr val="bg1"/>
                </a:solidFill>
                <a:latin typeface="+mj-lt"/>
                <a:cs typeface="Arial"/>
              </a:rPr>
              <a:t>CUBESAT BUS</a:t>
            </a:r>
            <a:endParaRPr lang="en-CA" sz="3600" dirty="0">
              <a:solidFill>
                <a:schemeClr val="bg1"/>
              </a:solidFill>
              <a:latin typeface="+mj-lt"/>
              <a:cs typeface="Arial" panose="020B0604020202020204" pitchFamily="34" charset="0"/>
            </a:endParaRPr>
          </a:p>
        </p:txBody>
      </p:sp>
      <p:sp>
        <p:nvSpPr>
          <p:cNvPr id="14" name="Rectangle 13">
            <a:extLst>
              <a:ext uri="{FF2B5EF4-FFF2-40B4-BE49-F238E27FC236}">
                <a16:creationId xmlns:a16="http://schemas.microsoft.com/office/drawing/2014/main" id="{C18DB1BD-DD83-4435-B3CD-901AD4196B70}"/>
              </a:ext>
            </a:extLst>
          </p:cNvPr>
          <p:cNvSpPr/>
          <p:nvPr/>
        </p:nvSpPr>
        <p:spPr>
          <a:xfrm>
            <a:off x="11389609" y="5395412"/>
            <a:ext cx="10267045" cy="4832092"/>
          </a:xfrm>
          <a:prstGeom prst="rect">
            <a:avLst/>
          </a:prstGeom>
        </p:spPr>
        <p:txBody>
          <a:bodyPr wrap="square" anchor="t">
            <a:spAutoFit/>
          </a:bodyPr>
          <a:lstStyle/>
          <a:p>
            <a:pPr algn="just"/>
            <a:r>
              <a:rPr lang="en-CA" sz="2800" dirty="0">
                <a:solidFill>
                  <a:schemeClr val="bg1"/>
                </a:solidFill>
                <a:latin typeface="+mj-lt"/>
                <a:cs typeface="Arial"/>
              </a:rPr>
              <a:t>A trade-off study was performed where two independent designs were developed based on different communications methods: S-band and ultra high frequency (UHF) band. The systems affected by study were the structure/thermal system, the power system, the communications system, and the ground station. </a:t>
            </a:r>
            <a:endParaRPr lang="en-CA" sz="2800" dirty="0">
              <a:solidFill>
                <a:schemeClr val="bg1"/>
              </a:solidFill>
              <a:latin typeface="+mj-lt"/>
              <a:cs typeface="Arial" panose="020B0604020202020204" pitchFamily="34" charset="0"/>
            </a:endParaRPr>
          </a:p>
          <a:p>
            <a:pPr algn="just"/>
            <a:endParaRPr lang="en-CA" sz="2800" dirty="0">
              <a:solidFill>
                <a:schemeClr val="bg1"/>
              </a:solidFill>
              <a:latin typeface="+mj-lt"/>
              <a:cs typeface="Arial" panose="020B0604020202020204" pitchFamily="34" charset="0"/>
            </a:endParaRPr>
          </a:p>
          <a:p>
            <a:pPr algn="just"/>
            <a:r>
              <a:rPr lang="en-CA" sz="2800" dirty="0">
                <a:solidFill>
                  <a:schemeClr val="bg1"/>
                </a:solidFill>
                <a:latin typeface="+mj-lt"/>
                <a:cs typeface="Arial"/>
              </a:rPr>
              <a:t>The trade-off study also gave opportunity for more students to participate in the Western University-Nunavut Arctic College CubeSat mission. The UHF design had key benefits of: available parts, cost, lesser antenna pointing requirements and requires less power to operate.  The S-band’s design main benefit is its higher data rate.  </a:t>
            </a:r>
            <a:endParaRPr lang="en-CA" sz="2800" dirty="0">
              <a:solidFill>
                <a:schemeClr val="bg1"/>
              </a:solidFill>
              <a:latin typeface="+mj-lt"/>
              <a:cs typeface="Arial" panose="020B0604020202020204" pitchFamily="34" charset="0"/>
            </a:endParaRPr>
          </a:p>
        </p:txBody>
      </p:sp>
      <p:sp>
        <p:nvSpPr>
          <p:cNvPr id="55" name="Rectangle: Rounded Corners 54">
            <a:extLst>
              <a:ext uri="{FF2B5EF4-FFF2-40B4-BE49-F238E27FC236}">
                <a16:creationId xmlns:a16="http://schemas.microsoft.com/office/drawing/2014/main" id="{86F5B753-ED43-45C2-AF80-3C9473237680}"/>
              </a:ext>
            </a:extLst>
          </p:cNvPr>
          <p:cNvSpPr/>
          <p:nvPr/>
        </p:nvSpPr>
        <p:spPr>
          <a:xfrm>
            <a:off x="11454635" y="4453197"/>
            <a:ext cx="10188862" cy="773916"/>
          </a:xfrm>
          <a:prstGeom prst="roundRect">
            <a:avLst/>
          </a:prstGeom>
          <a:solidFill>
            <a:srgbClr val="4F2683"/>
          </a:solidFill>
        </p:spPr>
        <p:txBody>
          <a:bodyPr wrap="square" tIns="72048" bIns="72048" anchor="t">
            <a:spAutoFit/>
          </a:bodyPr>
          <a:lstStyle/>
          <a:p>
            <a:pPr algn="ctr"/>
            <a:r>
              <a:rPr lang="en-CA" sz="3600" dirty="0">
                <a:solidFill>
                  <a:schemeClr val="bg1"/>
                </a:solidFill>
                <a:latin typeface="+mj-lt"/>
                <a:cs typeface="Arial"/>
              </a:rPr>
              <a:t>TRADE-OFF STUDY</a:t>
            </a:r>
            <a:endParaRPr lang="en-CA" sz="3600" dirty="0">
              <a:solidFill>
                <a:schemeClr val="bg1"/>
              </a:solidFill>
              <a:latin typeface="+mj-lt"/>
              <a:cs typeface="Arial" panose="020B0604020202020204" pitchFamily="34" charset="0"/>
            </a:endParaRPr>
          </a:p>
        </p:txBody>
      </p:sp>
      <p:pic>
        <p:nvPicPr>
          <p:cNvPr id="39" name="Picture 8" descr="A picture containing indoor, floor, wall, table&#10;&#10;Description generated with very high confidence">
            <a:extLst>
              <a:ext uri="{FF2B5EF4-FFF2-40B4-BE49-F238E27FC236}">
                <a16:creationId xmlns:a16="http://schemas.microsoft.com/office/drawing/2014/main" id="{9C9CCA95-20E2-4BFE-9ACD-263FE8EE86AC}"/>
              </a:ext>
            </a:extLst>
          </p:cNvPr>
          <p:cNvPicPr>
            <a:picLocks noChangeAspect="1"/>
          </p:cNvPicPr>
          <p:nvPr/>
        </p:nvPicPr>
        <p:blipFill>
          <a:blip r:embed="rId9"/>
          <a:stretch>
            <a:fillRect/>
          </a:stretch>
        </p:blipFill>
        <p:spPr>
          <a:xfrm>
            <a:off x="16887537" y="10546120"/>
            <a:ext cx="2321543" cy="3445444"/>
          </a:xfrm>
          <a:prstGeom prst="rect">
            <a:avLst/>
          </a:prstGeom>
        </p:spPr>
      </p:pic>
      <p:pic>
        <p:nvPicPr>
          <p:cNvPr id="40" name="Picture 45" descr="A picture containing indoor, sitting, table, wall&#10;&#10;Description generated with very high confidence">
            <a:extLst>
              <a:ext uri="{FF2B5EF4-FFF2-40B4-BE49-F238E27FC236}">
                <a16:creationId xmlns:a16="http://schemas.microsoft.com/office/drawing/2014/main" id="{84CF61C9-572A-4A81-8A60-12FA4B20C1FE}"/>
              </a:ext>
            </a:extLst>
          </p:cNvPr>
          <p:cNvPicPr>
            <a:picLocks noChangeAspect="1"/>
          </p:cNvPicPr>
          <p:nvPr/>
        </p:nvPicPr>
        <p:blipFill rotWithShape="1">
          <a:blip r:embed="rId10"/>
          <a:srcRect l="17251" t="11691" r="7624" b="13528"/>
          <a:stretch/>
        </p:blipFill>
        <p:spPr>
          <a:xfrm>
            <a:off x="19209080" y="10546119"/>
            <a:ext cx="2260096" cy="3445444"/>
          </a:xfrm>
          <a:prstGeom prst="rect">
            <a:avLst/>
          </a:prstGeom>
        </p:spPr>
      </p:pic>
      <p:sp>
        <p:nvSpPr>
          <p:cNvPr id="48" name="TextBox 47">
            <a:extLst>
              <a:ext uri="{FF2B5EF4-FFF2-40B4-BE49-F238E27FC236}">
                <a16:creationId xmlns:a16="http://schemas.microsoft.com/office/drawing/2014/main" id="{DDE79D68-DD02-4E42-91C5-DE2C292F74B6}"/>
              </a:ext>
            </a:extLst>
          </p:cNvPr>
          <p:cNvSpPr txBox="1"/>
          <p:nvPr/>
        </p:nvSpPr>
        <p:spPr>
          <a:xfrm>
            <a:off x="17118598" y="14169660"/>
            <a:ext cx="1858739" cy="400110"/>
          </a:xfrm>
          <a:prstGeom prst="rect">
            <a:avLst/>
          </a:prstGeom>
          <a:noFill/>
        </p:spPr>
        <p:txBody>
          <a:bodyPr wrap="square" rtlCol="0">
            <a:spAutoFit/>
          </a:bodyPr>
          <a:lstStyle/>
          <a:p>
            <a:pPr algn="ctr"/>
            <a:r>
              <a:rPr lang="en-CA" sz="2000" dirty="0">
                <a:solidFill>
                  <a:schemeClr val="bg1"/>
                </a:solidFill>
                <a:latin typeface="+mj-lt"/>
                <a:cs typeface="Arial" panose="020B0604020202020204" pitchFamily="34" charset="0"/>
              </a:rPr>
              <a:t>UHF design</a:t>
            </a:r>
          </a:p>
        </p:txBody>
      </p:sp>
      <p:sp>
        <p:nvSpPr>
          <p:cNvPr id="50" name="TextBox 49">
            <a:extLst>
              <a:ext uri="{FF2B5EF4-FFF2-40B4-BE49-F238E27FC236}">
                <a16:creationId xmlns:a16="http://schemas.microsoft.com/office/drawing/2014/main" id="{72554D68-3E2A-444D-8900-E920A6D53972}"/>
              </a:ext>
            </a:extLst>
          </p:cNvPr>
          <p:cNvSpPr txBox="1"/>
          <p:nvPr/>
        </p:nvSpPr>
        <p:spPr>
          <a:xfrm>
            <a:off x="19337518" y="14182541"/>
            <a:ext cx="2030117" cy="400110"/>
          </a:xfrm>
          <a:prstGeom prst="rect">
            <a:avLst/>
          </a:prstGeom>
          <a:noFill/>
        </p:spPr>
        <p:txBody>
          <a:bodyPr wrap="square" rtlCol="0">
            <a:spAutoFit/>
          </a:bodyPr>
          <a:lstStyle/>
          <a:p>
            <a:pPr algn="ctr"/>
            <a:r>
              <a:rPr lang="en-CA" sz="2000" dirty="0">
                <a:solidFill>
                  <a:schemeClr val="bg1"/>
                </a:solidFill>
                <a:latin typeface="+mj-lt"/>
                <a:cs typeface="Arial" panose="020B0604020202020204" pitchFamily="34" charset="0"/>
              </a:rPr>
              <a:t>S-band design</a:t>
            </a:r>
          </a:p>
        </p:txBody>
      </p:sp>
      <p:sp>
        <p:nvSpPr>
          <p:cNvPr id="58" name="TextBox 57">
            <a:extLst>
              <a:ext uri="{FF2B5EF4-FFF2-40B4-BE49-F238E27FC236}">
                <a16:creationId xmlns:a16="http://schemas.microsoft.com/office/drawing/2014/main" id="{F873C1BC-F93B-4252-91CD-0267EE000F81}"/>
              </a:ext>
            </a:extLst>
          </p:cNvPr>
          <p:cNvSpPr txBox="1"/>
          <p:nvPr/>
        </p:nvSpPr>
        <p:spPr>
          <a:xfrm>
            <a:off x="11474277" y="14136698"/>
            <a:ext cx="2060585" cy="400110"/>
          </a:xfrm>
          <a:prstGeom prst="rect">
            <a:avLst/>
          </a:prstGeom>
          <a:noFill/>
        </p:spPr>
        <p:txBody>
          <a:bodyPr wrap="square" rtlCol="0">
            <a:spAutoFit/>
          </a:bodyPr>
          <a:lstStyle/>
          <a:p>
            <a:pPr algn="ctr"/>
            <a:r>
              <a:rPr lang="en-CA" sz="2000" dirty="0">
                <a:solidFill>
                  <a:schemeClr val="bg1"/>
                </a:solidFill>
                <a:latin typeface="+mj-lt"/>
                <a:cs typeface="Arial" panose="020B0604020202020204" pitchFamily="34" charset="0"/>
              </a:rPr>
              <a:t>S-band design</a:t>
            </a:r>
          </a:p>
        </p:txBody>
      </p:sp>
      <p:sp>
        <p:nvSpPr>
          <p:cNvPr id="59" name="TextBox 58">
            <a:extLst>
              <a:ext uri="{FF2B5EF4-FFF2-40B4-BE49-F238E27FC236}">
                <a16:creationId xmlns:a16="http://schemas.microsoft.com/office/drawing/2014/main" id="{21C8ED36-0F03-40DB-A9CB-792650C17B23}"/>
              </a:ext>
            </a:extLst>
          </p:cNvPr>
          <p:cNvSpPr txBox="1"/>
          <p:nvPr/>
        </p:nvSpPr>
        <p:spPr>
          <a:xfrm>
            <a:off x="14003056" y="14182541"/>
            <a:ext cx="2060585" cy="400110"/>
          </a:xfrm>
          <a:prstGeom prst="rect">
            <a:avLst/>
          </a:prstGeom>
          <a:noFill/>
        </p:spPr>
        <p:txBody>
          <a:bodyPr wrap="square" rtlCol="0">
            <a:spAutoFit/>
          </a:bodyPr>
          <a:lstStyle/>
          <a:p>
            <a:pPr algn="ctr"/>
            <a:r>
              <a:rPr lang="en-CA" sz="2000" dirty="0">
                <a:solidFill>
                  <a:schemeClr val="bg1"/>
                </a:solidFill>
                <a:latin typeface="+mj-lt"/>
                <a:cs typeface="Arial" panose="020B0604020202020204" pitchFamily="34" charset="0"/>
              </a:rPr>
              <a:t>UHF design</a:t>
            </a:r>
          </a:p>
        </p:txBody>
      </p:sp>
      <p:pic>
        <p:nvPicPr>
          <p:cNvPr id="60" name="Picture 15" descr="A picture containing monitor&#10;&#10;Description generated with high confidence">
            <a:extLst>
              <a:ext uri="{FF2B5EF4-FFF2-40B4-BE49-F238E27FC236}">
                <a16:creationId xmlns:a16="http://schemas.microsoft.com/office/drawing/2014/main" id="{AC58DB3B-0B32-475C-90C3-6FBB3F69082C}"/>
              </a:ext>
            </a:extLst>
          </p:cNvPr>
          <p:cNvPicPr>
            <a:picLocks noChangeAspect="1"/>
          </p:cNvPicPr>
          <p:nvPr/>
        </p:nvPicPr>
        <p:blipFill>
          <a:blip r:embed="rId11"/>
          <a:stretch>
            <a:fillRect/>
          </a:stretch>
        </p:blipFill>
        <p:spPr>
          <a:xfrm>
            <a:off x="13165157" y="10555621"/>
            <a:ext cx="3722380" cy="3446365"/>
          </a:xfrm>
          <a:prstGeom prst="rect">
            <a:avLst/>
          </a:prstGeom>
        </p:spPr>
      </p:pic>
      <p:sp>
        <p:nvSpPr>
          <p:cNvPr id="63" name="Rectangle: Rounded Corners 62">
            <a:extLst>
              <a:ext uri="{FF2B5EF4-FFF2-40B4-BE49-F238E27FC236}">
                <a16:creationId xmlns:a16="http://schemas.microsoft.com/office/drawing/2014/main" id="{8856E165-2962-49FE-87E1-9804248CA2FA}"/>
              </a:ext>
            </a:extLst>
          </p:cNvPr>
          <p:cNvSpPr/>
          <p:nvPr/>
        </p:nvSpPr>
        <p:spPr>
          <a:xfrm>
            <a:off x="11496232" y="14611324"/>
            <a:ext cx="10011920" cy="773916"/>
          </a:xfrm>
          <a:prstGeom prst="roundRect">
            <a:avLst/>
          </a:prstGeom>
          <a:solidFill>
            <a:srgbClr val="4F2683"/>
          </a:solidFill>
        </p:spPr>
        <p:txBody>
          <a:bodyPr wrap="square" tIns="72048" bIns="72048" anchor="t">
            <a:spAutoFit/>
          </a:bodyPr>
          <a:lstStyle/>
          <a:p>
            <a:pPr algn="ctr"/>
            <a:r>
              <a:rPr lang="en-CA" sz="3600" dirty="0">
                <a:solidFill>
                  <a:schemeClr val="bg1"/>
                </a:solidFill>
                <a:latin typeface="+mj-lt"/>
                <a:cs typeface="Arial"/>
              </a:rPr>
              <a:t>OPERATIONS PLAN </a:t>
            </a:r>
            <a:endParaRPr lang="en-CA" sz="3600" dirty="0">
              <a:solidFill>
                <a:schemeClr val="bg1"/>
              </a:solidFill>
              <a:latin typeface="+mj-lt"/>
              <a:cs typeface="Arial" panose="020B0604020202020204" pitchFamily="34" charset="0"/>
            </a:endParaRPr>
          </a:p>
        </p:txBody>
      </p:sp>
      <p:sp>
        <p:nvSpPr>
          <p:cNvPr id="64" name="Rectangle: Rounded Corners 63">
            <a:extLst>
              <a:ext uri="{FF2B5EF4-FFF2-40B4-BE49-F238E27FC236}">
                <a16:creationId xmlns:a16="http://schemas.microsoft.com/office/drawing/2014/main" id="{3E7E6599-9723-4DA2-ABBA-65C294D16489}"/>
              </a:ext>
            </a:extLst>
          </p:cNvPr>
          <p:cNvSpPr/>
          <p:nvPr/>
        </p:nvSpPr>
        <p:spPr>
          <a:xfrm>
            <a:off x="11454635" y="21027520"/>
            <a:ext cx="9998173" cy="773916"/>
          </a:xfrm>
          <a:prstGeom prst="roundRect">
            <a:avLst/>
          </a:prstGeom>
          <a:solidFill>
            <a:srgbClr val="4F2683"/>
          </a:solidFill>
        </p:spPr>
        <p:txBody>
          <a:bodyPr wrap="square" tIns="72048" bIns="72048" anchor="t">
            <a:spAutoFit/>
          </a:bodyPr>
          <a:lstStyle/>
          <a:p>
            <a:pPr algn="ctr"/>
            <a:r>
              <a:rPr lang="en-CA" sz="3600" dirty="0">
                <a:solidFill>
                  <a:schemeClr val="bg1"/>
                </a:solidFill>
                <a:latin typeface="+mj-lt"/>
                <a:cs typeface="Arial"/>
              </a:rPr>
              <a:t>CURRENT STATUS </a:t>
            </a:r>
            <a:endParaRPr lang="en-CA" sz="3600" dirty="0">
              <a:solidFill>
                <a:schemeClr val="bg1"/>
              </a:solidFill>
              <a:latin typeface="+mj-lt"/>
              <a:cs typeface="Arial" panose="020B0604020202020204" pitchFamily="34" charset="0"/>
            </a:endParaRPr>
          </a:p>
        </p:txBody>
      </p:sp>
      <p:sp>
        <p:nvSpPr>
          <p:cNvPr id="67" name="Rectangle 66">
            <a:extLst>
              <a:ext uri="{FF2B5EF4-FFF2-40B4-BE49-F238E27FC236}">
                <a16:creationId xmlns:a16="http://schemas.microsoft.com/office/drawing/2014/main" id="{9557D65E-9DCB-4923-BC8C-26010B099677}"/>
              </a:ext>
            </a:extLst>
          </p:cNvPr>
          <p:cNvSpPr/>
          <p:nvPr/>
        </p:nvSpPr>
        <p:spPr>
          <a:xfrm>
            <a:off x="11421557" y="21873733"/>
            <a:ext cx="10120934" cy="1815882"/>
          </a:xfrm>
          <a:prstGeom prst="rect">
            <a:avLst/>
          </a:prstGeom>
        </p:spPr>
        <p:txBody>
          <a:bodyPr wrap="square" anchor="t">
            <a:spAutoFit/>
          </a:bodyPr>
          <a:lstStyle/>
          <a:p>
            <a:pPr algn="just"/>
            <a:r>
              <a:rPr lang="en-CA" sz="2800" dirty="0">
                <a:solidFill>
                  <a:schemeClr val="bg1"/>
                </a:solidFill>
                <a:latin typeface="+mj-lt"/>
                <a:cs typeface="Arial"/>
              </a:rPr>
              <a:t>The next steps being faced is acquiring a license for the targeted communications band, completing the request for deviation form, passing along knowledge from graduating students and determining subsystem requirements for upcoming Preliminary Design Review. </a:t>
            </a:r>
            <a:endParaRPr lang="en-CA" sz="2800" dirty="0">
              <a:solidFill>
                <a:schemeClr val="bg1"/>
              </a:solidFill>
              <a:latin typeface="+mj-lt"/>
              <a:cs typeface="Arial" panose="020B0604020202020204" pitchFamily="34" charset="0"/>
            </a:endParaRPr>
          </a:p>
        </p:txBody>
      </p:sp>
      <p:pic>
        <p:nvPicPr>
          <p:cNvPr id="1032" name="Picture 8">
            <a:extLst>
              <a:ext uri="{FF2B5EF4-FFF2-40B4-BE49-F238E27FC236}">
                <a16:creationId xmlns:a16="http://schemas.microsoft.com/office/drawing/2014/main" id="{95EE31C1-0F12-4427-990F-C51C6797B8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15282" y="15565918"/>
            <a:ext cx="9978531" cy="53365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A2721E0-DB62-4CEE-A672-3CB6A3CC4B4D}"/>
              </a:ext>
            </a:extLst>
          </p:cNvPr>
          <p:cNvPicPr>
            <a:picLocks noChangeAspect="1"/>
          </p:cNvPicPr>
          <p:nvPr/>
        </p:nvPicPr>
        <p:blipFill>
          <a:blip r:embed="rId13"/>
          <a:stretch>
            <a:fillRect/>
          </a:stretch>
        </p:blipFill>
        <p:spPr>
          <a:xfrm>
            <a:off x="303596" y="13641929"/>
            <a:ext cx="10702487" cy="6804854"/>
          </a:xfrm>
          <a:prstGeom prst="rect">
            <a:avLst/>
          </a:prstGeom>
        </p:spPr>
      </p:pic>
      <p:sp>
        <p:nvSpPr>
          <p:cNvPr id="16" name="Rectangle 15">
            <a:extLst>
              <a:ext uri="{FF2B5EF4-FFF2-40B4-BE49-F238E27FC236}">
                <a16:creationId xmlns:a16="http://schemas.microsoft.com/office/drawing/2014/main" id="{C0D3D019-BDB3-4806-AFB0-76F7987A5704}"/>
              </a:ext>
            </a:extLst>
          </p:cNvPr>
          <p:cNvSpPr/>
          <p:nvPr/>
        </p:nvSpPr>
        <p:spPr>
          <a:xfrm>
            <a:off x="15942032" y="24561234"/>
            <a:ext cx="5891992" cy="2246769"/>
          </a:xfrm>
          <a:prstGeom prst="rect">
            <a:avLst/>
          </a:prstGeom>
        </p:spPr>
        <p:txBody>
          <a:bodyPr wrap="square">
            <a:spAutoFit/>
          </a:bodyPr>
          <a:lstStyle/>
          <a:p>
            <a:r>
              <a:rPr lang="en-CA" sz="2800" dirty="0">
                <a:solidFill>
                  <a:schemeClr val="bg1"/>
                </a:solidFill>
                <a:latin typeface="+mj-lt"/>
                <a:cs typeface="Calibri"/>
              </a:rPr>
              <a:t>1 Undergraduate Engineering Thesis Project</a:t>
            </a:r>
          </a:p>
          <a:p>
            <a:r>
              <a:rPr lang="en-CA" sz="2800" dirty="0">
                <a:solidFill>
                  <a:schemeClr val="bg1"/>
                </a:solidFill>
                <a:latin typeface="+mj-lt"/>
                <a:cs typeface="Calibri"/>
              </a:rPr>
              <a:t>10 Engineering Capstone Teams</a:t>
            </a:r>
          </a:p>
          <a:p>
            <a:r>
              <a:rPr lang="en-CA" sz="2800" dirty="0">
                <a:solidFill>
                  <a:schemeClr val="bg1"/>
                </a:solidFill>
                <a:latin typeface="+mj-lt"/>
                <a:cs typeface="Calibri"/>
              </a:rPr>
              <a:t>5 Academic Programs Involved</a:t>
            </a:r>
          </a:p>
          <a:p>
            <a:pPr marL="457200" indent="-457200">
              <a:buFont typeface="Arial" panose="020B0604020202020204" pitchFamily="34" charset="0"/>
              <a:buChar char="•"/>
            </a:pPr>
            <a:r>
              <a:rPr lang="en-CA" sz="2800" dirty="0">
                <a:solidFill>
                  <a:schemeClr val="bg1"/>
                </a:solidFill>
                <a:latin typeface="+mj-lt"/>
                <a:cs typeface="Calibri"/>
              </a:rPr>
              <a:t>EE, CE, MME, MSE, SE</a:t>
            </a:r>
          </a:p>
        </p:txBody>
      </p:sp>
      <p:sp>
        <p:nvSpPr>
          <p:cNvPr id="65" name="Rectangle: Rounded Corners 64">
            <a:extLst>
              <a:ext uri="{FF2B5EF4-FFF2-40B4-BE49-F238E27FC236}">
                <a16:creationId xmlns:a16="http://schemas.microsoft.com/office/drawing/2014/main" id="{79F6E958-79AF-492F-9A6E-01B6B5AD80F1}"/>
              </a:ext>
            </a:extLst>
          </p:cNvPr>
          <p:cNvSpPr/>
          <p:nvPr/>
        </p:nvSpPr>
        <p:spPr>
          <a:xfrm>
            <a:off x="15972100" y="23735252"/>
            <a:ext cx="5612679" cy="773916"/>
          </a:xfrm>
          <a:prstGeom prst="roundRect">
            <a:avLst/>
          </a:prstGeom>
          <a:solidFill>
            <a:srgbClr val="4F2683"/>
          </a:solidFill>
        </p:spPr>
        <p:txBody>
          <a:bodyPr wrap="square" tIns="72048" bIns="72048" anchor="t">
            <a:spAutoFit/>
          </a:bodyPr>
          <a:lstStyle/>
          <a:p>
            <a:pPr algn="ctr"/>
            <a:r>
              <a:rPr lang="en-CA" sz="3600" dirty="0">
                <a:solidFill>
                  <a:schemeClr val="bg1"/>
                </a:solidFill>
                <a:latin typeface="+mj-lt"/>
                <a:cs typeface="Arial"/>
              </a:rPr>
              <a:t>INVOLVED PROJECTS</a:t>
            </a:r>
            <a:endParaRPr lang="en-CA" sz="3600" dirty="0">
              <a:solidFill>
                <a:schemeClr val="bg1"/>
              </a:solidFill>
              <a:latin typeface="+mj-lt"/>
              <a:cs typeface="Arial" panose="020B0604020202020204" pitchFamily="34" charset="0"/>
            </a:endParaRPr>
          </a:p>
        </p:txBody>
      </p:sp>
      <p:pic>
        <p:nvPicPr>
          <p:cNvPr id="72" name="Picture 71" descr="Image result for agi logo">
            <a:extLst>
              <a:ext uri="{FF2B5EF4-FFF2-40B4-BE49-F238E27FC236}">
                <a16:creationId xmlns:a16="http://schemas.microsoft.com/office/drawing/2014/main" id="{F453C739-573E-4B01-9D91-6A5D50DB6C0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46235"/>
          <a:stretch/>
        </p:blipFill>
        <p:spPr bwMode="auto">
          <a:xfrm>
            <a:off x="9040849" y="31615485"/>
            <a:ext cx="1504618" cy="95720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Image result for canadensys icon">
            <a:extLst>
              <a:ext uri="{FF2B5EF4-FFF2-40B4-BE49-F238E27FC236}">
                <a16:creationId xmlns:a16="http://schemas.microsoft.com/office/drawing/2014/main" id="{9D463898-47CD-40A8-B67B-1DC82FE284E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38880" y="31961718"/>
            <a:ext cx="5526346" cy="50487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Image result for csa logo">
            <a:extLst>
              <a:ext uri="{FF2B5EF4-FFF2-40B4-BE49-F238E27FC236}">
                <a16:creationId xmlns:a16="http://schemas.microsoft.com/office/drawing/2014/main" id="{A7EDBDAD-ACC1-4FD5-AA7F-324E0E842DF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94045" y="31339759"/>
            <a:ext cx="1300950" cy="130095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BF621CF7-7208-47D8-8CDB-D30C89AB3F8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49896" y="30412393"/>
            <a:ext cx="1300950" cy="1276525"/>
          </a:xfrm>
          <a:prstGeom prst="rect">
            <a:avLst/>
          </a:prstGeom>
        </p:spPr>
      </p:pic>
      <p:sp>
        <p:nvSpPr>
          <p:cNvPr id="75" name="Rectangle: Rounded Corners 74">
            <a:extLst>
              <a:ext uri="{FF2B5EF4-FFF2-40B4-BE49-F238E27FC236}">
                <a16:creationId xmlns:a16="http://schemas.microsoft.com/office/drawing/2014/main" id="{422E9D33-88AF-4BCA-8E41-9DED52CBDC7C}"/>
              </a:ext>
            </a:extLst>
          </p:cNvPr>
          <p:cNvSpPr/>
          <p:nvPr/>
        </p:nvSpPr>
        <p:spPr>
          <a:xfrm>
            <a:off x="595356" y="30595093"/>
            <a:ext cx="4418945" cy="978227"/>
          </a:xfrm>
          <a:prstGeom prst="roundRect">
            <a:avLst/>
          </a:prstGeom>
          <a:solidFill>
            <a:srgbClr val="4F2683"/>
          </a:solidFill>
        </p:spPr>
        <p:txBody>
          <a:bodyPr wrap="square" tIns="72048" bIns="72048" anchor="t">
            <a:spAutoFit/>
          </a:bodyPr>
          <a:lstStyle/>
          <a:p>
            <a:r>
              <a:rPr lang="en-CA" sz="2400" dirty="0">
                <a:solidFill>
                  <a:schemeClr val="bg1"/>
                </a:solidFill>
                <a:latin typeface="+mj-lt"/>
                <a:cs typeface="Arial"/>
              </a:rPr>
              <a:t>WE GRATEFULLY ACKNOWLEDGE FUNDING AND SUPPORT FROM</a:t>
            </a:r>
          </a:p>
        </p:txBody>
      </p:sp>
      <p:grpSp>
        <p:nvGrpSpPr>
          <p:cNvPr id="57" name="Group 56">
            <a:extLst>
              <a:ext uri="{FF2B5EF4-FFF2-40B4-BE49-F238E27FC236}">
                <a16:creationId xmlns:a16="http://schemas.microsoft.com/office/drawing/2014/main" id="{641EF400-F470-48CC-B0E4-C0EA04B7EB5E}"/>
              </a:ext>
            </a:extLst>
          </p:cNvPr>
          <p:cNvGrpSpPr>
            <a:grpSpLocks noChangeAspect="1"/>
          </p:cNvGrpSpPr>
          <p:nvPr/>
        </p:nvGrpSpPr>
        <p:grpSpPr>
          <a:xfrm>
            <a:off x="11333796" y="10285407"/>
            <a:ext cx="2291411" cy="3468710"/>
            <a:chOff x="3650315" y="20949949"/>
            <a:chExt cx="3541518" cy="4171402"/>
          </a:xfrm>
        </p:grpSpPr>
        <p:pic>
          <p:nvPicPr>
            <p:cNvPr id="61" name="Picture 47" descr="A picture containing light, traffic&#10;&#10;Description generated with high confidence">
              <a:extLst>
                <a:ext uri="{FF2B5EF4-FFF2-40B4-BE49-F238E27FC236}">
                  <a16:creationId xmlns:a16="http://schemas.microsoft.com/office/drawing/2014/main" id="{B7D4E402-4911-4861-BD62-DC08817FD321}"/>
                </a:ext>
              </a:extLst>
            </p:cNvPr>
            <p:cNvPicPr>
              <a:picLocks noChangeAspect="1"/>
            </p:cNvPicPr>
            <p:nvPr/>
          </p:nvPicPr>
          <p:blipFill rotWithShape="1">
            <a:blip r:embed="rId18"/>
            <a:srcRect r="36147"/>
            <a:stretch/>
          </p:blipFill>
          <p:spPr>
            <a:xfrm>
              <a:off x="3650315" y="20949949"/>
              <a:ext cx="3541518" cy="4171402"/>
            </a:xfrm>
            <a:prstGeom prst="rect">
              <a:avLst/>
            </a:prstGeom>
          </p:spPr>
        </p:pic>
        <p:pic>
          <p:nvPicPr>
            <p:cNvPr id="62" name="Picture 47" descr="A picture containing light, traffic&#10;&#10;Description generated with high confidence">
              <a:extLst>
                <a:ext uri="{FF2B5EF4-FFF2-40B4-BE49-F238E27FC236}">
                  <a16:creationId xmlns:a16="http://schemas.microsoft.com/office/drawing/2014/main" id="{B7F21C83-1184-45A9-B1CD-495281A093D3}"/>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6698190" y="20949949"/>
              <a:ext cx="477607" cy="3986310"/>
            </a:xfrm>
            <a:prstGeom prst="rect">
              <a:avLst/>
            </a:prstGeom>
          </p:spPr>
        </p:pic>
      </p:grpSp>
      <p:sp>
        <p:nvSpPr>
          <p:cNvPr id="2" name="Rectangle 1">
            <a:extLst>
              <a:ext uri="{FF2B5EF4-FFF2-40B4-BE49-F238E27FC236}">
                <a16:creationId xmlns:a16="http://schemas.microsoft.com/office/drawing/2014/main" id="{29C6AA04-908D-4199-AE51-BF616D1F3A34}"/>
              </a:ext>
            </a:extLst>
          </p:cNvPr>
          <p:cNvSpPr/>
          <p:nvPr/>
        </p:nvSpPr>
        <p:spPr>
          <a:xfrm>
            <a:off x="11474277" y="31009493"/>
            <a:ext cx="10285902" cy="1631216"/>
          </a:xfrm>
          <a:prstGeom prst="rect">
            <a:avLst/>
          </a:prstGeom>
        </p:spPr>
        <p:txBody>
          <a:bodyPr wrap="square">
            <a:spAutoFit/>
          </a:bodyPr>
          <a:lstStyle/>
          <a:p>
            <a:r>
              <a:rPr lang="en-CA" sz="2000" baseline="30000" dirty="0">
                <a:solidFill>
                  <a:schemeClr val="bg1"/>
                </a:solidFill>
                <a:cs typeface="Arial"/>
              </a:rPr>
              <a:t>1 </a:t>
            </a:r>
            <a:r>
              <a:rPr lang="en-CA" sz="2000" dirty="0">
                <a:solidFill>
                  <a:schemeClr val="bg1"/>
                </a:solidFill>
                <a:cs typeface="Arial"/>
              </a:rPr>
              <a:t>Dept. of Electrical and Computer Engineering, University of Western Ontario, London, ON.</a:t>
            </a:r>
          </a:p>
          <a:p>
            <a:r>
              <a:rPr lang="en-CA" sz="2000" baseline="30000" dirty="0">
                <a:solidFill>
                  <a:schemeClr val="bg1"/>
                </a:solidFill>
                <a:cs typeface="Arial"/>
              </a:rPr>
              <a:t>2 </a:t>
            </a:r>
            <a:r>
              <a:rPr lang="en-CA" sz="2000" dirty="0">
                <a:solidFill>
                  <a:schemeClr val="bg1"/>
                </a:solidFill>
                <a:cs typeface="Arial"/>
              </a:rPr>
              <a:t>Dept. of Earth Sciences, University of Western Ontario, London, ON. </a:t>
            </a:r>
          </a:p>
          <a:p>
            <a:r>
              <a:rPr lang="en-CA" sz="2000" baseline="30000" dirty="0">
                <a:solidFill>
                  <a:schemeClr val="bg1"/>
                </a:solidFill>
                <a:cs typeface="Arial"/>
              </a:rPr>
              <a:t>3 </a:t>
            </a:r>
            <a:r>
              <a:rPr lang="en-CA" sz="2000" dirty="0" err="1">
                <a:solidFill>
                  <a:schemeClr val="bg1"/>
                </a:solidFill>
                <a:cs typeface="Arial"/>
              </a:rPr>
              <a:t>Canadensys</a:t>
            </a:r>
            <a:r>
              <a:rPr lang="en-CA" sz="2000" dirty="0">
                <a:solidFill>
                  <a:schemeClr val="bg1"/>
                </a:solidFill>
                <a:cs typeface="Arial"/>
              </a:rPr>
              <a:t> Aerospace Corporation. </a:t>
            </a:r>
          </a:p>
          <a:p>
            <a:r>
              <a:rPr lang="en-CA" sz="2000" baseline="30000" dirty="0">
                <a:solidFill>
                  <a:schemeClr val="bg1"/>
                </a:solidFill>
                <a:cs typeface="Arial"/>
              </a:rPr>
              <a:t>4 </a:t>
            </a:r>
            <a:r>
              <a:rPr lang="en-CA" sz="2000" dirty="0">
                <a:solidFill>
                  <a:schemeClr val="bg1"/>
                </a:solidFill>
                <a:cs typeface="Arial"/>
              </a:rPr>
              <a:t>Nunavut Arctic College.</a:t>
            </a:r>
          </a:p>
          <a:p>
            <a:r>
              <a:rPr lang="en-CA" sz="2000" baseline="30000">
                <a:solidFill>
                  <a:schemeClr val="bg1"/>
                </a:solidFill>
                <a:cs typeface="Arial"/>
              </a:rPr>
              <a:t>5</a:t>
            </a:r>
            <a:r>
              <a:rPr lang="en-CA" sz="2000">
                <a:solidFill>
                  <a:schemeClr val="bg1"/>
                </a:solidFill>
                <a:cs typeface="Arial"/>
              </a:rPr>
              <a:t> Faculty of </a:t>
            </a:r>
            <a:r>
              <a:rPr lang="en-CA" sz="2000" dirty="0">
                <a:solidFill>
                  <a:schemeClr val="bg1"/>
                </a:solidFill>
                <a:cs typeface="Arial"/>
              </a:rPr>
              <a:t>Science, University of Western Ontario, London, ON. </a:t>
            </a:r>
          </a:p>
        </p:txBody>
      </p:sp>
      <p:pic>
        <p:nvPicPr>
          <p:cNvPr id="56" name="Picture 55" descr="CPSX logo.png">
            <a:extLst>
              <a:ext uri="{FF2B5EF4-FFF2-40B4-BE49-F238E27FC236}">
                <a16:creationId xmlns:a16="http://schemas.microsoft.com/office/drawing/2014/main" id="{9C90649C-CE86-4CA7-AA9D-3328BD30A994}"/>
              </a:ext>
            </a:extLst>
          </p:cNvPr>
          <p:cNvPicPr>
            <a:picLocks noChangeAspect="1"/>
          </p:cNvPicPr>
          <p:nvPr/>
        </p:nvPicPr>
        <p:blipFill>
          <a:blip r:embed="rId3" cstate="print"/>
          <a:stretch>
            <a:fillRect/>
          </a:stretch>
        </p:blipFill>
        <p:spPr>
          <a:xfrm>
            <a:off x="7998209" y="30479496"/>
            <a:ext cx="2221913" cy="1010594"/>
          </a:xfrm>
          <a:prstGeom prst="rect">
            <a:avLst/>
          </a:prstGeom>
        </p:spPr>
      </p:pic>
      <p:pic>
        <p:nvPicPr>
          <p:cNvPr id="1028" name="Picture 4">
            <a:extLst>
              <a:ext uri="{FF2B5EF4-FFF2-40B4-BE49-F238E27FC236}">
                <a16:creationId xmlns:a16="http://schemas.microsoft.com/office/drawing/2014/main" id="{2B54718A-7207-41CC-BCB1-A5E0933F91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935266" y="26794900"/>
            <a:ext cx="6607225" cy="334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180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2A71BC4ECA304CBE7FF294F62403D9" ma:contentTypeVersion="10" ma:contentTypeDescription="Create a new document." ma:contentTypeScope="" ma:versionID="122fefe54d960630bf5b20b24170daae">
  <xsd:schema xmlns:xsd="http://www.w3.org/2001/XMLSchema" xmlns:xs="http://www.w3.org/2001/XMLSchema" xmlns:p="http://schemas.microsoft.com/office/2006/metadata/properties" xmlns:ns2="faa8458a-39ef-48ae-8257-c495dbdb5060" xmlns:ns3="0f79ac94-e588-4a76-8f43-fa84dedf7eed" targetNamespace="http://schemas.microsoft.com/office/2006/metadata/properties" ma:root="true" ma:fieldsID="58d934540c3a58b188b1456c56549192" ns2:_="" ns3:_="">
    <xsd:import namespace="faa8458a-39ef-48ae-8257-c495dbdb5060"/>
    <xsd:import namespace="0f79ac94-e588-4a76-8f43-fa84dedf7e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a8458a-39ef-48ae-8257-c495dbdb50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79ac94-e588-4a76-8f43-fa84dedf7ee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f79ac94-e588-4a76-8f43-fa84dedf7eed">
      <UserInfo>
        <DisplayName>Ruhmaa Saeed Bhatti</DisplayName>
        <AccountId>512</AccountId>
        <AccountType/>
      </UserInfo>
      <UserInfo>
        <DisplayName>Nicholas Scott Mitchell</DisplayName>
        <AccountId>20</AccountId>
        <AccountType/>
      </UserInfo>
    </SharedWithUsers>
  </documentManagement>
</p:properties>
</file>

<file path=customXml/itemProps1.xml><?xml version="1.0" encoding="utf-8"?>
<ds:datastoreItem xmlns:ds="http://schemas.openxmlformats.org/officeDocument/2006/customXml" ds:itemID="{C0A5D14B-AF45-46FB-A1A8-0C4161D6260A}">
  <ds:schemaRefs>
    <ds:schemaRef ds:uri="http://schemas.microsoft.com/sharepoint/v3/contenttype/forms"/>
  </ds:schemaRefs>
</ds:datastoreItem>
</file>

<file path=customXml/itemProps2.xml><?xml version="1.0" encoding="utf-8"?>
<ds:datastoreItem xmlns:ds="http://schemas.openxmlformats.org/officeDocument/2006/customXml" ds:itemID="{D3C513D9-C15F-4C47-8CEC-A16DFA7C7F91}"/>
</file>

<file path=customXml/itemProps3.xml><?xml version="1.0" encoding="utf-8"?>
<ds:datastoreItem xmlns:ds="http://schemas.openxmlformats.org/officeDocument/2006/customXml" ds:itemID="{213C7E5F-6982-4658-87C3-45C7A344BF9C}">
  <ds:schemaRefs>
    <ds:schemaRef ds:uri="faa8458a-39ef-48ae-8257-c495dbdb5060"/>
    <ds:schemaRef ds:uri="http://www.w3.org/XML/1998/namespace"/>
    <ds:schemaRef ds:uri="http://schemas.openxmlformats.org/package/2006/metadata/core-properties"/>
    <ds:schemaRef ds:uri="http://purl.org/dc/terms/"/>
    <ds:schemaRef ds:uri="http://schemas.microsoft.com/office/2006/documentManagement/types"/>
    <ds:schemaRef ds:uri="http://schemas.microsoft.com/office/2006/metadata/properties"/>
    <ds:schemaRef ds:uri="http://schemas.microsoft.com/office/infopath/2007/PartnerControls"/>
    <ds:schemaRef ds:uri="0f79ac94-e588-4a76-8f43-fa84dedf7eed"/>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413</TotalTime>
  <Words>373</Words>
  <Application>Microsoft Office PowerPoint</Application>
  <PresentationFormat>Custom</PresentationFormat>
  <Paragraphs>63</Paragraphs>
  <Slides>1</Slides>
  <Notes>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vt:i4>
      </vt:variant>
    </vt:vector>
  </HeadingPairs>
  <TitlesOfParts>
    <vt:vector size="5" baseType="lpstr">
      <vt:lpstr>Arial</vt:lpstr>
      <vt:lpstr>Calibri</vt:lpstr>
      <vt:lpstr>Office Theme</vt:lpstr>
      <vt:lpstr>Custom Design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Nick Mitchell</cp:lastModifiedBy>
  <cp:revision>78</cp:revision>
  <cp:lastPrinted>2019-05-03T16:00:28Z</cp:lastPrinted>
  <dcterms:created xsi:type="dcterms:W3CDTF">2012-02-25T00:39:19Z</dcterms:created>
  <dcterms:modified xsi:type="dcterms:W3CDTF">2019-05-09T03:09:30Z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0x0101006D2A71BC4ECA304CBE7FF294F62403D9</vt:lpwstr>
  </property>
  <property fmtid="{D5CDD505-2E9C-101B-9397-08002B2CF9AE}" pid="3" name="AuthorIds_UIVersion_1024">
    <vt:lpwstr>20</vt:lpwstr>
  </property>
</Properties>
</file>